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261" r:id="rId3"/>
    <p:sldId id="267" r:id="rId4"/>
    <p:sldId id="281" r:id="rId5"/>
    <p:sldId id="264" r:id="rId6"/>
    <p:sldId id="265" r:id="rId7"/>
    <p:sldId id="266" r:id="rId8"/>
    <p:sldId id="282" r:id="rId9"/>
    <p:sldId id="270" r:id="rId10"/>
    <p:sldId id="271" r:id="rId11"/>
    <p:sldId id="272" r:id="rId12"/>
    <p:sldId id="283" r:id="rId13"/>
    <p:sldId id="268" r:id="rId14"/>
    <p:sldId id="269" r:id="rId15"/>
    <p:sldId id="280" r:id="rId16"/>
    <p:sldId id="273" r:id="rId17"/>
    <p:sldId id="274" r:id="rId18"/>
    <p:sldId id="275" r:id="rId19"/>
    <p:sldId id="276" r:id="rId20"/>
    <p:sldId id="278" r:id="rId21"/>
    <p:sldId id="279" r:id="rId22"/>
    <p:sldId id="284" r:id="rId23"/>
    <p:sldId id="263" r:id="rId24"/>
    <p:sldId id="285" r:id="rId25"/>
    <p:sldId id="262" r:id="rId26"/>
    <p:sldId id="260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767D"/>
    <a:srgbClr val="00D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62"/>
    <p:restoredTop sz="94691"/>
  </p:normalViewPr>
  <p:slideViewPr>
    <p:cSldViewPr snapToGrid="0" snapToObjects="1">
      <p:cViewPr>
        <p:scale>
          <a:sx n="121" d="100"/>
          <a:sy n="121" d="100"/>
        </p:scale>
        <p:origin x="62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057D31-5CF9-EC4B-8C46-B8A6E0F7BD8C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</dgm:pt>
    <dgm:pt modelId="{6FDFB675-B221-264C-A81C-3FA53A79F62A}">
      <dgm:prSet phldrT="[文本]"/>
      <dgm:spPr/>
      <dgm:t>
        <a:bodyPr/>
        <a:lstStyle/>
        <a:p>
          <a:r>
            <a:rPr lang="en-US" altLang="zh-CN" b="1" smtClean="0">
              <a:solidFill>
                <a:schemeClr val="tx1"/>
              </a:solidFill>
            </a:rPr>
            <a:t>2015</a:t>
          </a:r>
          <a:endParaRPr lang="zh-CN" altLang="en-US" b="1">
            <a:solidFill>
              <a:schemeClr val="tx1"/>
            </a:solidFill>
          </a:endParaRPr>
        </a:p>
      </dgm:t>
    </dgm:pt>
    <dgm:pt modelId="{96613A94-A185-AB4F-9EC5-601115EE0575}" type="parTrans" cxnId="{EFDAF947-D976-1F4A-93A2-E82819AD2FF5}">
      <dgm:prSet/>
      <dgm:spPr/>
      <dgm:t>
        <a:bodyPr/>
        <a:lstStyle/>
        <a:p>
          <a:endParaRPr lang="zh-CN" altLang="en-US"/>
        </a:p>
      </dgm:t>
    </dgm:pt>
    <dgm:pt modelId="{5A3C15B1-5206-F149-9A59-497C2E8062BA}" type="sibTrans" cxnId="{EFDAF947-D976-1F4A-93A2-E82819AD2FF5}">
      <dgm:prSet/>
      <dgm:spPr/>
      <dgm:t>
        <a:bodyPr/>
        <a:lstStyle/>
        <a:p>
          <a:endParaRPr lang="zh-CN" altLang="en-US"/>
        </a:p>
      </dgm:t>
    </dgm:pt>
    <dgm:pt modelId="{13BDD4CB-9035-EC42-B9C2-D9AA5D0B04C8}">
      <dgm:prSet phldrT="[文本]"/>
      <dgm:spPr/>
      <dgm:t>
        <a:bodyPr/>
        <a:lstStyle/>
        <a:p>
          <a:r>
            <a:rPr lang="en-US" altLang="zh-CN" b="1" smtClean="0">
              <a:solidFill>
                <a:schemeClr val="tx1"/>
              </a:solidFill>
            </a:rPr>
            <a:t>2016</a:t>
          </a:r>
          <a:endParaRPr lang="zh-CN" altLang="en-US" b="1">
            <a:solidFill>
              <a:schemeClr val="tx1"/>
            </a:solidFill>
          </a:endParaRPr>
        </a:p>
      </dgm:t>
    </dgm:pt>
    <dgm:pt modelId="{0F6FEBA0-DDD2-9740-8D89-D27E6D070143}" type="parTrans" cxnId="{BEC134F2-C411-474B-978D-5E1391DAD421}">
      <dgm:prSet/>
      <dgm:spPr/>
      <dgm:t>
        <a:bodyPr/>
        <a:lstStyle/>
        <a:p>
          <a:endParaRPr lang="zh-CN" altLang="en-US"/>
        </a:p>
      </dgm:t>
    </dgm:pt>
    <dgm:pt modelId="{91D6FFC6-DF88-A04B-B80D-8495907F7B06}" type="sibTrans" cxnId="{BEC134F2-C411-474B-978D-5E1391DAD421}">
      <dgm:prSet/>
      <dgm:spPr/>
      <dgm:t>
        <a:bodyPr/>
        <a:lstStyle/>
        <a:p>
          <a:endParaRPr lang="zh-CN" altLang="en-US"/>
        </a:p>
      </dgm:t>
    </dgm:pt>
    <dgm:pt modelId="{7C791F42-ACF5-6346-AB37-0D460D1671F6}">
      <dgm:prSet phldrT="[文本]"/>
      <dgm:spPr/>
      <dgm:t>
        <a:bodyPr/>
        <a:lstStyle/>
        <a:p>
          <a:r>
            <a:rPr lang="en-US" altLang="zh-CN" b="1" smtClean="0">
              <a:solidFill>
                <a:schemeClr val="tx1"/>
              </a:solidFill>
            </a:rPr>
            <a:t>2017</a:t>
          </a:r>
          <a:endParaRPr lang="zh-CN" altLang="en-US" b="1">
            <a:solidFill>
              <a:schemeClr val="tx1"/>
            </a:solidFill>
          </a:endParaRPr>
        </a:p>
      </dgm:t>
    </dgm:pt>
    <dgm:pt modelId="{AC1BAF9F-F3FD-A34F-AB33-531C5D275102}" type="parTrans" cxnId="{E3636D6B-4E10-F646-9E2B-56CDE5408126}">
      <dgm:prSet/>
      <dgm:spPr/>
      <dgm:t>
        <a:bodyPr/>
        <a:lstStyle/>
        <a:p>
          <a:endParaRPr lang="zh-CN" altLang="en-US"/>
        </a:p>
      </dgm:t>
    </dgm:pt>
    <dgm:pt modelId="{3E882133-A6ED-5945-A5B5-B3B31939924A}" type="sibTrans" cxnId="{E3636D6B-4E10-F646-9E2B-56CDE5408126}">
      <dgm:prSet/>
      <dgm:spPr/>
      <dgm:t>
        <a:bodyPr/>
        <a:lstStyle/>
        <a:p>
          <a:endParaRPr lang="zh-CN" altLang="en-US"/>
        </a:p>
      </dgm:t>
    </dgm:pt>
    <dgm:pt modelId="{DECD1E47-4FAD-7D43-8A04-AD27DC0E81E1}">
      <dgm:prSet phldrT="[文本]"/>
      <dgm:spPr/>
      <dgm:t>
        <a:bodyPr/>
        <a:lstStyle/>
        <a:p>
          <a:r>
            <a:rPr lang="zh-CN" altLang="en-US" b="1" smtClean="0"/>
            <a:t> 创建项目</a:t>
          </a:r>
          <a:endParaRPr lang="zh-CN" altLang="en-US" b="1"/>
        </a:p>
      </dgm:t>
    </dgm:pt>
    <dgm:pt modelId="{45A0FBCE-E2C2-2C45-AB35-69811ED319C4}" type="parTrans" cxnId="{3A07916F-0A0B-5349-B094-DDB60E180383}">
      <dgm:prSet/>
      <dgm:spPr/>
      <dgm:t>
        <a:bodyPr/>
        <a:lstStyle/>
        <a:p>
          <a:endParaRPr lang="zh-CN" altLang="en-US"/>
        </a:p>
      </dgm:t>
    </dgm:pt>
    <dgm:pt modelId="{978E837C-C2DD-684E-981F-3A10E26854F0}" type="sibTrans" cxnId="{3A07916F-0A0B-5349-B094-DDB60E180383}">
      <dgm:prSet/>
      <dgm:spPr/>
      <dgm:t>
        <a:bodyPr/>
        <a:lstStyle/>
        <a:p>
          <a:endParaRPr lang="zh-CN" altLang="en-US"/>
        </a:p>
      </dgm:t>
    </dgm:pt>
    <dgm:pt modelId="{D419329A-2F1E-3848-838D-FDA7DBE994A6}">
      <dgm:prSet phldrT="[文本]"/>
      <dgm:spPr/>
      <dgm:t>
        <a:bodyPr/>
        <a:lstStyle/>
        <a:p>
          <a:r>
            <a:rPr lang="zh-CN" altLang="en-US" b="1"/>
            <a:t>使用</a:t>
          </a:r>
          <a:r>
            <a:rPr lang="en-US" altLang="zh-CN" b="1"/>
            <a:t>byte-buddy</a:t>
          </a:r>
          <a:r>
            <a:rPr lang="zh-CN" altLang="en-US" b="1"/>
            <a:t>实现自动埋点</a:t>
          </a:r>
        </a:p>
      </dgm:t>
    </dgm:pt>
    <dgm:pt modelId="{BD81A815-645B-3D40-AD33-C6D2CC454FC0}" type="parTrans" cxnId="{D595AF56-BF37-CF4B-9796-35C0AD4EB5C8}">
      <dgm:prSet/>
      <dgm:spPr/>
      <dgm:t>
        <a:bodyPr/>
        <a:lstStyle/>
        <a:p>
          <a:endParaRPr lang="zh-CN" altLang="en-US"/>
        </a:p>
      </dgm:t>
    </dgm:pt>
    <dgm:pt modelId="{09C59367-679E-4841-B0B0-A453F8F12CEC}" type="sibTrans" cxnId="{D595AF56-BF37-CF4B-9796-35C0AD4EB5C8}">
      <dgm:prSet/>
      <dgm:spPr/>
      <dgm:t>
        <a:bodyPr/>
        <a:lstStyle/>
        <a:p>
          <a:endParaRPr lang="zh-CN" altLang="en-US"/>
        </a:p>
      </dgm:t>
    </dgm:pt>
    <dgm:pt modelId="{D81E3181-5F41-2B4A-8580-56F7CBFC3ABD}">
      <dgm:prSet phldrT="[文本]"/>
      <dgm:spPr/>
      <dgm:t>
        <a:bodyPr/>
        <a:lstStyle/>
        <a:p>
          <a:r>
            <a:rPr lang="en-US" altLang="zh-CN" b="1" dirty="0" smtClean="0">
              <a:solidFill>
                <a:schemeClr val="tx1"/>
              </a:solidFill>
            </a:rPr>
            <a:t>2018</a:t>
          </a:r>
          <a:endParaRPr lang="zh-CN" altLang="en-US" b="1">
            <a:solidFill>
              <a:schemeClr val="tx1"/>
            </a:solidFill>
          </a:endParaRPr>
        </a:p>
      </dgm:t>
    </dgm:pt>
    <dgm:pt modelId="{0AB2D7BB-A7A3-BD40-AE7F-5C38EFC1E97B}" type="parTrans" cxnId="{40899F98-C9CD-CE4F-9EAA-BBC073ACB02D}">
      <dgm:prSet/>
      <dgm:spPr/>
      <dgm:t>
        <a:bodyPr/>
        <a:lstStyle/>
        <a:p>
          <a:endParaRPr lang="zh-CN" altLang="en-US"/>
        </a:p>
      </dgm:t>
    </dgm:pt>
    <dgm:pt modelId="{907E3846-A6A7-7B4D-BFBC-C60BBDA6570A}" type="sibTrans" cxnId="{40899F98-C9CD-CE4F-9EAA-BBC073ACB02D}">
      <dgm:prSet/>
      <dgm:spPr/>
      <dgm:t>
        <a:bodyPr/>
        <a:lstStyle/>
        <a:p>
          <a:endParaRPr lang="zh-CN" altLang="en-US"/>
        </a:p>
      </dgm:t>
    </dgm:pt>
    <dgm:pt modelId="{92A31EC2-6A1A-504B-99BD-99241FB216C2}">
      <dgm:prSet phldrT="[文本]"/>
      <dgm:spPr/>
      <dgm:t>
        <a:bodyPr/>
        <a:lstStyle/>
        <a:p>
          <a:r>
            <a:rPr lang="zh-CN" altLang="en-US" b="1">
              <a:solidFill>
                <a:schemeClr val="tx1"/>
              </a:solidFill>
            </a:rPr>
            <a:t>后端重构：提供链路数据的分析和分类聚合</a:t>
          </a:r>
        </a:p>
      </dgm:t>
    </dgm:pt>
    <dgm:pt modelId="{E0A68DB4-052A-DE4F-A362-A26500E3DAC1}" type="parTrans" cxnId="{2B4C2A47-72CA-DE4A-8A95-CC0D5029434B}">
      <dgm:prSet/>
      <dgm:spPr/>
      <dgm:t>
        <a:bodyPr/>
        <a:lstStyle/>
        <a:p>
          <a:endParaRPr lang="zh-CN" altLang="en-US"/>
        </a:p>
      </dgm:t>
    </dgm:pt>
    <dgm:pt modelId="{A41607D7-9D41-2F4C-B2AA-03D4D379DF16}" type="sibTrans" cxnId="{2B4C2A47-72CA-DE4A-8A95-CC0D5029434B}">
      <dgm:prSet/>
      <dgm:spPr/>
      <dgm:t>
        <a:bodyPr/>
        <a:lstStyle/>
        <a:p>
          <a:endParaRPr lang="zh-CN" altLang="en-US"/>
        </a:p>
      </dgm:t>
    </dgm:pt>
    <dgm:pt modelId="{98C14868-BA59-3B40-8C7C-698A62B02C21}">
      <dgm:prSet phldrT="[文本]"/>
      <dgm:spPr/>
      <dgm:t>
        <a:bodyPr/>
        <a:lstStyle/>
        <a:p>
          <a:r>
            <a:rPr lang="zh-CN" altLang="en-US" b="1">
              <a:solidFill>
                <a:schemeClr val="tx1"/>
              </a:solidFill>
            </a:rPr>
            <a:t>界面重构：比肩甚至超越商业</a:t>
          </a:r>
          <a:r>
            <a:rPr lang="en-US" altLang="zh-CN" b="1">
              <a:solidFill>
                <a:schemeClr val="tx1"/>
              </a:solidFill>
            </a:rPr>
            <a:t>APM</a:t>
          </a:r>
          <a:r>
            <a:rPr lang="zh-CN" altLang="en-US" b="1">
              <a:solidFill>
                <a:schemeClr val="tx1"/>
              </a:solidFill>
            </a:rPr>
            <a:t>系统的界面</a:t>
          </a:r>
        </a:p>
      </dgm:t>
    </dgm:pt>
    <dgm:pt modelId="{765F6C40-0D79-D747-8AB5-789CE9EBD233}" type="parTrans" cxnId="{6222FB21-52DB-1E48-8B2F-F239AAD569DA}">
      <dgm:prSet/>
      <dgm:spPr/>
      <dgm:t>
        <a:bodyPr/>
        <a:lstStyle/>
        <a:p>
          <a:endParaRPr lang="zh-CN" altLang="en-US"/>
        </a:p>
      </dgm:t>
    </dgm:pt>
    <dgm:pt modelId="{AA986036-5ADD-3841-B100-4C278C3799AF}" type="sibTrans" cxnId="{6222FB21-52DB-1E48-8B2F-F239AAD569DA}">
      <dgm:prSet/>
      <dgm:spPr/>
      <dgm:t>
        <a:bodyPr/>
        <a:lstStyle/>
        <a:p>
          <a:endParaRPr lang="zh-CN" altLang="en-US"/>
        </a:p>
      </dgm:t>
    </dgm:pt>
    <dgm:pt modelId="{9AE79E16-7BA4-0E4D-B0B0-111361B1E09D}">
      <dgm:prSet phldrT="[文本]"/>
      <dgm:spPr/>
      <dgm:t>
        <a:bodyPr/>
        <a:lstStyle/>
        <a:p>
          <a:r>
            <a:rPr lang="zh-CN" altLang="en-US" b="1" smtClean="0"/>
            <a:t> 提供</a:t>
          </a:r>
          <a:r>
            <a:rPr lang="en-US" altLang="zh-CN" b="1" smtClean="0"/>
            <a:t>SDK</a:t>
          </a:r>
          <a:r>
            <a:rPr lang="zh-CN" altLang="en-US" b="1" smtClean="0"/>
            <a:t>通过手工埋点的方式抓取链路信息，链路的</a:t>
          </a:r>
          <a:r>
            <a:rPr lang="en-US" altLang="zh-CN" b="1" smtClean="0"/>
            <a:t>spanId</a:t>
          </a:r>
          <a:r>
            <a:rPr lang="zh-CN" altLang="en-US" b="1" smtClean="0"/>
            <a:t>的生成规则参考阿里的鹰眼</a:t>
          </a:r>
          <a:endParaRPr lang="zh-CN" altLang="en-US" b="1"/>
        </a:p>
      </dgm:t>
    </dgm:pt>
    <dgm:pt modelId="{1D4FCA93-A5DB-5F4F-BFA5-27E8F893806C}" type="sibTrans" cxnId="{BD899726-C0AB-814F-9FEF-31F3AB084CAB}">
      <dgm:prSet/>
      <dgm:spPr/>
      <dgm:t>
        <a:bodyPr/>
        <a:lstStyle/>
        <a:p>
          <a:endParaRPr lang="zh-CN" altLang="en-US"/>
        </a:p>
      </dgm:t>
    </dgm:pt>
    <dgm:pt modelId="{032DD1D9-6B72-7042-A624-63D1A418E7B0}" type="parTrans" cxnId="{BD899726-C0AB-814F-9FEF-31F3AB084CAB}">
      <dgm:prSet/>
      <dgm:spPr/>
      <dgm:t>
        <a:bodyPr/>
        <a:lstStyle/>
        <a:p>
          <a:endParaRPr lang="zh-CN" altLang="en-US"/>
        </a:p>
      </dgm:t>
    </dgm:pt>
    <dgm:pt modelId="{D9D66517-049C-9044-886A-A735A07B7152}">
      <dgm:prSet phldrT="[文本]"/>
      <dgm:spPr/>
      <dgm:t>
        <a:bodyPr/>
        <a:lstStyle/>
        <a:p>
          <a:r>
            <a:rPr lang="zh-CN" altLang="en-US" b="1"/>
            <a:t>自动埋点的实现采用插件的机制区分不同的框架和不同的版本</a:t>
          </a:r>
        </a:p>
      </dgm:t>
    </dgm:pt>
    <dgm:pt modelId="{F3EF354A-A1FA-A541-A8E0-05E1E3642F03}" type="parTrans" cxnId="{8D998093-64DD-8C40-ABAE-040490262F9E}">
      <dgm:prSet/>
      <dgm:spPr/>
      <dgm:t>
        <a:bodyPr/>
        <a:lstStyle/>
        <a:p>
          <a:endParaRPr lang="zh-CN" altLang="en-US"/>
        </a:p>
      </dgm:t>
    </dgm:pt>
    <dgm:pt modelId="{A0599FAD-5672-714E-9070-E719C8519DD5}" type="sibTrans" cxnId="{8D998093-64DD-8C40-ABAE-040490262F9E}">
      <dgm:prSet/>
      <dgm:spPr/>
      <dgm:t>
        <a:bodyPr/>
        <a:lstStyle/>
        <a:p>
          <a:endParaRPr lang="zh-CN" altLang="en-US"/>
        </a:p>
      </dgm:t>
    </dgm:pt>
    <dgm:pt modelId="{F0A186DA-C641-1045-BC62-FF5BA4A17A12}">
      <dgm:prSet phldrT="[文本]"/>
      <dgm:spPr/>
      <dgm:t>
        <a:bodyPr/>
        <a:lstStyle/>
        <a:p>
          <a:r>
            <a:rPr lang="zh-CN" altLang="en-US" b="1">
              <a:solidFill>
                <a:schemeClr val="tx1"/>
              </a:solidFill>
            </a:rPr>
            <a:t>界面重构：提供一个</a:t>
          </a:r>
          <a:r>
            <a:rPr lang="en-US" altLang="zh-CN" b="1">
              <a:solidFill>
                <a:schemeClr val="tx1"/>
              </a:solidFill>
            </a:rPr>
            <a:t>APM</a:t>
          </a:r>
          <a:r>
            <a:rPr lang="zh-CN" altLang="en-US" b="1">
              <a:solidFill>
                <a:schemeClr val="tx1"/>
              </a:solidFill>
            </a:rPr>
            <a:t>系统最基本的能力（应用拓扑图、链路展示、服务关系依赖、</a:t>
          </a:r>
          <a:r>
            <a:rPr lang="en-US" altLang="zh-CN" b="1">
              <a:solidFill>
                <a:schemeClr val="tx1"/>
              </a:solidFill>
            </a:rPr>
            <a:t>JVM</a:t>
          </a:r>
          <a:r>
            <a:rPr lang="zh-CN" altLang="en-US" b="1">
              <a:solidFill>
                <a:schemeClr val="tx1"/>
              </a:solidFill>
            </a:rPr>
            <a:t>统计指标）</a:t>
          </a:r>
        </a:p>
      </dgm:t>
    </dgm:pt>
    <dgm:pt modelId="{D286C842-8FDF-6D4B-9304-5EF3B20E4AB8}" type="parTrans" cxnId="{9D41A661-77B6-0344-A00A-3F7DF3AB657E}">
      <dgm:prSet/>
      <dgm:spPr/>
      <dgm:t>
        <a:bodyPr/>
        <a:lstStyle/>
        <a:p>
          <a:endParaRPr lang="zh-CN" altLang="en-US"/>
        </a:p>
      </dgm:t>
    </dgm:pt>
    <dgm:pt modelId="{73009C26-8A7A-AA44-B931-4C7146EECF87}" type="sibTrans" cxnId="{9D41A661-77B6-0344-A00A-3F7DF3AB657E}">
      <dgm:prSet/>
      <dgm:spPr/>
      <dgm:t>
        <a:bodyPr/>
        <a:lstStyle/>
        <a:p>
          <a:endParaRPr lang="zh-CN" altLang="en-US"/>
        </a:p>
      </dgm:t>
    </dgm:pt>
    <dgm:pt modelId="{B319D9D8-DFFB-FC48-83B8-E7F2CAAEC5E5}">
      <dgm:prSet phldrT="[文本]"/>
      <dgm:spPr/>
      <dgm:t>
        <a:bodyPr/>
        <a:lstStyle/>
        <a:p>
          <a:r>
            <a:rPr lang="zh-CN" altLang="en-US" b="1">
              <a:solidFill>
                <a:schemeClr val="tx1"/>
              </a:solidFill>
            </a:rPr>
            <a:t>探针与后端的协议重构：为后端分析而生</a:t>
          </a:r>
        </a:p>
      </dgm:t>
    </dgm:pt>
    <dgm:pt modelId="{7A73F08F-43B0-8240-927E-10AF5D74891E}" type="parTrans" cxnId="{A7F44525-8AF9-9A4C-A04D-5B4DB5C85C89}">
      <dgm:prSet/>
      <dgm:spPr/>
      <dgm:t>
        <a:bodyPr/>
        <a:lstStyle/>
        <a:p>
          <a:endParaRPr lang="zh-CN" altLang="en-US"/>
        </a:p>
      </dgm:t>
    </dgm:pt>
    <dgm:pt modelId="{982851B7-B861-F14E-B5AE-799C446C48B9}" type="sibTrans" cxnId="{A7F44525-8AF9-9A4C-A04D-5B4DB5C85C89}">
      <dgm:prSet/>
      <dgm:spPr/>
      <dgm:t>
        <a:bodyPr/>
        <a:lstStyle/>
        <a:p>
          <a:endParaRPr lang="zh-CN" altLang="en-US"/>
        </a:p>
      </dgm:t>
    </dgm:pt>
    <dgm:pt modelId="{F749FC35-E928-7444-A6FE-909BD724668C}">
      <dgm:prSet phldrT="[文本]"/>
      <dgm:spPr/>
      <dgm:t>
        <a:bodyPr/>
        <a:lstStyle/>
        <a:p>
          <a:r>
            <a:rPr lang="zh-CN" altLang="en-US" b="1"/>
            <a:t>探针重构：优化性能，移除鹰眼的</a:t>
          </a:r>
          <a:r>
            <a:rPr lang="en-US" altLang="zh-CN" b="1"/>
            <a:t>spanId</a:t>
          </a:r>
          <a:r>
            <a:rPr lang="zh-CN" altLang="en-US" b="1"/>
            <a:t>的生成规则</a:t>
          </a:r>
        </a:p>
      </dgm:t>
    </dgm:pt>
    <dgm:pt modelId="{C45AE875-A8DE-2347-8B46-16FF30CBC68C}" type="sibTrans" cxnId="{C8E624CC-163B-3A4C-A76A-03073A387A5D}">
      <dgm:prSet/>
      <dgm:spPr/>
      <dgm:t>
        <a:bodyPr/>
        <a:lstStyle/>
        <a:p>
          <a:endParaRPr lang="zh-CN" altLang="en-US"/>
        </a:p>
      </dgm:t>
    </dgm:pt>
    <dgm:pt modelId="{CF57797B-21E4-6546-9195-C42269941B32}" type="parTrans" cxnId="{C8E624CC-163B-3A4C-A76A-03073A387A5D}">
      <dgm:prSet/>
      <dgm:spPr/>
      <dgm:t>
        <a:bodyPr/>
        <a:lstStyle/>
        <a:p>
          <a:endParaRPr lang="zh-CN" altLang="en-US"/>
        </a:p>
      </dgm:t>
    </dgm:pt>
    <dgm:pt modelId="{8568510D-9F39-7745-8D6A-11B13E21314D}">
      <dgm:prSet phldrT="[文本]"/>
      <dgm:spPr/>
      <dgm:t>
        <a:bodyPr/>
        <a:lstStyle/>
        <a:p>
          <a:r>
            <a:rPr lang="zh-CN" altLang="en-US" b="1">
              <a:solidFill>
                <a:schemeClr val="tx1"/>
              </a:solidFill>
            </a:rPr>
            <a:t>探针：其他语言的支持（</a:t>
          </a:r>
          <a:r>
            <a:rPr lang="en-US" altLang="zh-CN" b="1">
              <a:solidFill>
                <a:schemeClr val="tx1"/>
              </a:solidFill>
            </a:rPr>
            <a:t>Php</a:t>
          </a:r>
          <a:r>
            <a:rPr lang="zh-CN" altLang="en-US" b="1">
              <a:solidFill>
                <a:schemeClr val="tx1"/>
              </a:solidFill>
            </a:rPr>
            <a:t>，</a:t>
          </a:r>
          <a:r>
            <a:rPr lang="en-US" altLang="zh-CN" b="1">
              <a:solidFill>
                <a:schemeClr val="tx1"/>
              </a:solidFill>
            </a:rPr>
            <a:t>Pthon</a:t>
          </a:r>
          <a:r>
            <a:rPr lang="zh-CN" altLang="en-US" b="1">
              <a:solidFill>
                <a:schemeClr val="tx1"/>
              </a:solidFill>
            </a:rPr>
            <a:t>，</a:t>
          </a:r>
          <a:r>
            <a:rPr lang="en-US" altLang="zh-CN" b="1">
              <a:solidFill>
                <a:schemeClr val="tx1"/>
              </a:solidFill>
            </a:rPr>
            <a:t>Go...</a:t>
          </a:r>
          <a:r>
            <a:rPr lang="zh-CN" altLang="en-US" b="1">
              <a:solidFill>
                <a:schemeClr val="tx1"/>
              </a:solidFill>
            </a:rPr>
            <a:t>）</a:t>
          </a:r>
        </a:p>
      </dgm:t>
    </dgm:pt>
    <dgm:pt modelId="{36FC76CF-FE24-0A46-A32A-71E0A5BFAF00}" type="parTrans" cxnId="{9CCC2478-7C15-9A45-80BD-18314AC4AA67}">
      <dgm:prSet/>
      <dgm:spPr/>
      <dgm:t>
        <a:bodyPr/>
        <a:lstStyle/>
        <a:p>
          <a:endParaRPr lang="zh-CN" altLang="en-US"/>
        </a:p>
      </dgm:t>
    </dgm:pt>
    <dgm:pt modelId="{79CA1ADC-A004-FA47-A2FE-8DFB888D575A}" type="sibTrans" cxnId="{9CCC2478-7C15-9A45-80BD-18314AC4AA67}">
      <dgm:prSet/>
      <dgm:spPr/>
      <dgm:t>
        <a:bodyPr/>
        <a:lstStyle/>
        <a:p>
          <a:endParaRPr lang="zh-CN" altLang="en-US"/>
        </a:p>
      </dgm:t>
    </dgm:pt>
    <dgm:pt modelId="{00E26878-6E4A-0C42-9399-1B9C4AF0DBC9}">
      <dgm:prSet phldrT="[文本]"/>
      <dgm:spPr/>
      <dgm:t>
        <a:bodyPr/>
        <a:lstStyle/>
        <a:p>
          <a:r>
            <a:rPr lang="zh-CN" altLang="en-US" b="1">
              <a:solidFill>
                <a:schemeClr val="tx1"/>
              </a:solidFill>
            </a:rPr>
            <a:t>后端：通过</a:t>
          </a:r>
          <a:r>
            <a:rPr lang="en-US" altLang="zh-CN" b="1">
              <a:solidFill>
                <a:schemeClr val="tx1"/>
              </a:solidFill>
            </a:rPr>
            <a:t>GraphQL</a:t>
          </a:r>
          <a:r>
            <a:rPr lang="zh-CN" altLang="en-US" b="1">
              <a:solidFill>
                <a:schemeClr val="tx1"/>
              </a:solidFill>
            </a:rPr>
            <a:t>将前后端接口协议化，更丰富的统计指标、预警、历史数据自动清理、路由节点推测，提升性能和稳定性</a:t>
          </a:r>
        </a:p>
      </dgm:t>
    </dgm:pt>
    <dgm:pt modelId="{91484E5F-E385-F140-90AF-DB4D22DDC84A}" type="parTrans" cxnId="{31FFCD67-EAE1-5144-B0C2-0ADA1EE18EC5}">
      <dgm:prSet/>
      <dgm:spPr/>
      <dgm:t>
        <a:bodyPr/>
        <a:lstStyle/>
        <a:p>
          <a:endParaRPr lang="zh-CN" altLang="en-US"/>
        </a:p>
      </dgm:t>
    </dgm:pt>
    <dgm:pt modelId="{2FB7464A-7583-6C44-ABB9-4215E4AA6930}" type="sibTrans" cxnId="{31FFCD67-EAE1-5144-B0C2-0ADA1EE18EC5}">
      <dgm:prSet/>
      <dgm:spPr/>
      <dgm:t>
        <a:bodyPr/>
        <a:lstStyle/>
        <a:p>
          <a:endParaRPr lang="zh-CN" altLang="en-US"/>
        </a:p>
      </dgm:t>
    </dgm:pt>
    <dgm:pt modelId="{AE807430-D635-6C4C-A2A7-221F7766CF91}" type="pres">
      <dgm:prSet presAssocID="{CC057D31-5CF9-EC4B-8C46-B8A6E0F7BD8C}" presName="linear" presStyleCnt="0">
        <dgm:presLayoutVars>
          <dgm:dir/>
          <dgm:animLvl val="lvl"/>
          <dgm:resizeHandles val="exact"/>
        </dgm:presLayoutVars>
      </dgm:prSet>
      <dgm:spPr/>
    </dgm:pt>
    <dgm:pt modelId="{E830A891-1CA8-1D42-ABAF-FBB1664129AC}" type="pres">
      <dgm:prSet presAssocID="{6FDFB675-B221-264C-A81C-3FA53A79F62A}" presName="parentLin" presStyleCnt="0"/>
      <dgm:spPr/>
    </dgm:pt>
    <dgm:pt modelId="{C824C019-CAD8-D84D-870C-CB251FBDCBEB}" type="pres">
      <dgm:prSet presAssocID="{6FDFB675-B221-264C-A81C-3FA53A79F62A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A1FC6A60-D4E8-B644-AC86-0ACF76E95A60}" type="pres">
      <dgm:prSet presAssocID="{6FDFB675-B221-264C-A81C-3FA53A79F62A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AB25B3B-4288-6D47-B962-51EE78B0339C}" type="pres">
      <dgm:prSet presAssocID="{6FDFB675-B221-264C-A81C-3FA53A79F62A}" presName="negativeSpace" presStyleCnt="0"/>
      <dgm:spPr/>
    </dgm:pt>
    <dgm:pt modelId="{AED1BA18-3787-F747-BED3-D1E5CE9CDA51}" type="pres">
      <dgm:prSet presAssocID="{6FDFB675-B221-264C-A81C-3FA53A79F62A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D8FD9A-9BE5-1647-916D-54FF26A9B2E0}" type="pres">
      <dgm:prSet presAssocID="{5A3C15B1-5206-F149-9A59-497C2E8062BA}" presName="spaceBetweenRectangles" presStyleCnt="0"/>
      <dgm:spPr/>
    </dgm:pt>
    <dgm:pt modelId="{ADADB8CA-6F14-7545-AB59-CC967FF22652}" type="pres">
      <dgm:prSet presAssocID="{13BDD4CB-9035-EC42-B9C2-D9AA5D0B04C8}" presName="parentLin" presStyleCnt="0"/>
      <dgm:spPr/>
    </dgm:pt>
    <dgm:pt modelId="{3A41D26D-383E-1047-A4BF-D2FDB2F14BDB}" type="pres">
      <dgm:prSet presAssocID="{13BDD4CB-9035-EC42-B9C2-D9AA5D0B04C8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895F0E35-CE39-4D42-BFD0-5648C1B96A68}" type="pres">
      <dgm:prSet presAssocID="{13BDD4CB-9035-EC42-B9C2-D9AA5D0B04C8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0380BB-7F0F-E84E-A04E-EE0BB893629C}" type="pres">
      <dgm:prSet presAssocID="{13BDD4CB-9035-EC42-B9C2-D9AA5D0B04C8}" presName="negativeSpace" presStyleCnt="0"/>
      <dgm:spPr/>
    </dgm:pt>
    <dgm:pt modelId="{DE7887A6-945D-CF4E-9BA5-E6B73C5EA150}" type="pres">
      <dgm:prSet presAssocID="{13BDD4CB-9035-EC42-B9C2-D9AA5D0B04C8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52B368-E633-F341-B4CE-C6A2CDE6FA95}" type="pres">
      <dgm:prSet presAssocID="{91D6FFC6-DF88-A04B-B80D-8495907F7B06}" presName="spaceBetweenRectangles" presStyleCnt="0"/>
      <dgm:spPr/>
    </dgm:pt>
    <dgm:pt modelId="{EB3F1100-4A07-0647-B8EB-8BFFA7BDF9FD}" type="pres">
      <dgm:prSet presAssocID="{7C791F42-ACF5-6346-AB37-0D460D1671F6}" presName="parentLin" presStyleCnt="0"/>
      <dgm:spPr/>
    </dgm:pt>
    <dgm:pt modelId="{918755B6-C1FE-A84F-831D-F9B24F319512}" type="pres">
      <dgm:prSet presAssocID="{7C791F42-ACF5-6346-AB37-0D460D1671F6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39AE4CDB-2DC3-6641-AD81-1C5BC7F0A32A}" type="pres">
      <dgm:prSet presAssocID="{7C791F42-ACF5-6346-AB37-0D460D1671F6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7921CB4-EFFA-F848-8E15-0BADEEDC6B4F}" type="pres">
      <dgm:prSet presAssocID="{7C791F42-ACF5-6346-AB37-0D460D1671F6}" presName="negativeSpace" presStyleCnt="0"/>
      <dgm:spPr/>
    </dgm:pt>
    <dgm:pt modelId="{D47458E0-46F7-D44B-9F3D-DAB5D0C3451E}" type="pres">
      <dgm:prSet presAssocID="{7C791F42-ACF5-6346-AB37-0D460D1671F6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1A49395-ADBB-154A-85D4-66BCDFB26875}" type="pres">
      <dgm:prSet presAssocID="{3E882133-A6ED-5945-A5B5-B3B31939924A}" presName="spaceBetweenRectangles" presStyleCnt="0"/>
      <dgm:spPr/>
    </dgm:pt>
    <dgm:pt modelId="{C43000DC-5893-1847-853B-A0A29A37BBCF}" type="pres">
      <dgm:prSet presAssocID="{D81E3181-5F41-2B4A-8580-56F7CBFC3ABD}" presName="parentLin" presStyleCnt="0"/>
      <dgm:spPr/>
    </dgm:pt>
    <dgm:pt modelId="{0E4D34FC-83D1-2C42-9AA7-5465E016479C}" type="pres">
      <dgm:prSet presAssocID="{D81E3181-5F41-2B4A-8580-56F7CBFC3ABD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0D3371EA-7C8D-C34E-9293-A83DA52210C3}" type="pres">
      <dgm:prSet presAssocID="{D81E3181-5F41-2B4A-8580-56F7CBFC3ABD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12CB19-C530-3741-886F-4E871B9E92BE}" type="pres">
      <dgm:prSet presAssocID="{D81E3181-5F41-2B4A-8580-56F7CBFC3ABD}" presName="negativeSpace" presStyleCnt="0"/>
      <dgm:spPr/>
    </dgm:pt>
    <dgm:pt modelId="{78308AAF-45BD-3348-B3F9-624C49ADEB5C}" type="pres">
      <dgm:prSet presAssocID="{D81E3181-5F41-2B4A-8580-56F7CBFC3ABD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C094AD3-C32B-5148-BD67-33DA8B379160}" type="presOf" srcId="{13BDD4CB-9035-EC42-B9C2-D9AA5D0B04C8}" destId="{3A41D26D-383E-1047-A4BF-D2FDB2F14BDB}" srcOrd="0" destOrd="0" presId="urn:microsoft.com/office/officeart/2005/8/layout/list1"/>
    <dgm:cxn modelId="{A7F44525-8AF9-9A4C-A04D-5B4DB5C85C89}" srcId="{7C791F42-ACF5-6346-AB37-0D460D1671F6}" destId="{B319D9D8-DFFB-FC48-83B8-E7F2CAAEC5E5}" srcOrd="0" destOrd="0" parTransId="{7A73F08F-43B0-8240-927E-10AF5D74891E}" sibTransId="{982851B7-B861-F14E-B5AE-799C446C48B9}"/>
    <dgm:cxn modelId="{7EB4ECB8-7A8B-CE47-8880-20A5C8A5E112}" type="presOf" srcId="{7C791F42-ACF5-6346-AB37-0D460D1671F6}" destId="{918755B6-C1FE-A84F-831D-F9B24F319512}" srcOrd="0" destOrd="0" presId="urn:microsoft.com/office/officeart/2005/8/layout/list1"/>
    <dgm:cxn modelId="{3A07916F-0A0B-5349-B094-DDB60E180383}" srcId="{6FDFB675-B221-264C-A81C-3FA53A79F62A}" destId="{DECD1E47-4FAD-7D43-8A04-AD27DC0E81E1}" srcOrd="0" destOrd="0" parTransId="{45A0FBCE-E2C2-2C45-AB35-69811ED319C4}" sibTransId="{978E837C-C2DD-684E-981F-3A10E26854F0}"/>
    <dgm:cxn modelId="{E3636D6B-4E10-F646-9E2B-56CDE5408126}" srcId="{CC057D31-5CF9-EC4B-8C46-B8A6E0F7BD8C}" destId="{7C791F42-ACF5-6346-AB37-0D460D1671F6}" srcOrd="2" destOrd="0" parTransId="{AC1BAF9F-F3FD-A34F-AB33-531C5D275102}" sibTransId="{3E882133-A6ED-5945-A5B5-B3B31939924A}"/>
    <dgm:cxn modelId="{BD899726-C0AB-814F-9FEF-31F3AB084CAB}" srcId="{6FDFB675-B221-264C-A81C-3FA53A79F62A}" destId="{9AE79E16-7BA4-0E4D-B0B0-111361B1E09D}" srcOrd="1" destOrd="0" parTransId="{032DD1D9-6B72-7042-A624-63D1A418E7B0}" sibTransId="{1D4FCA93-A5DB-5F4F-BFA5-27E8F893806C}"/>
    <dgm:cxn modelId="{1C1D283E-1860-7B43-BB4C-6F634719C481}" type="presOf" srcId="{D81E3181-5F41-2B4A-8580-56F7CBFC3ABD}" destId="{0D3371EA-7C8D-C34E-9293-A83DA52210C3}" srcOrd="1" destOrd="0" presId="urn:microsoft.com/office/officeart/2005/8/layout/list1"/>
    <dgm:cxn modelId="{14167D9E-42C1-A249-B786-E99835989C37}" type="presOf" srcId="{DECD1E47-4FAD-7D43-8A04-AD27DC0E81E1}" destId="{AED1BA18-3787-F747-BED3-D1E5CE9CDA51}" srcOrd="0" destOrd="0" presId="urn:microsoft.com/office/officeart/2005/8/layout/list1"/>
    <dgm:cxn modelId="{8D998093-64DD-8C40-ABAE-040490262F9E}" srcId="{13BDD4CB-9035-EC42-B9C2-D9AA5D0B04C8}" destId="{D9D66517-049C-9044-886A-A735A07B7152}" srcOrd="1" destOrd="0" parTransId="{F3EF354A-A1FA-A541-A8E0-05E1E3642F03}" sibTransId="{A0599FAD-5672-714E-9070-E719C8519DD5}"/>
    <dgm:cxn modelId="{EFDAF947-D976-1F4A-93A2-E82819AD2FF5}" srcId="{CC057D31-5CF9-EC4B-8C46-B8A6E0F7BD8C}" destId="{6FDFB675-B221-264C-A81C-3FA53A79F62A}" srcOrd="0" destOrd="0" parTransId="{96613A94-A185-AB4F-9EC5-601115EE0575}" sibTransId="{5A3C15B1-5206-F149-9A59-497C2E8062BA}"/>
    <dgm:cxn modelId="{BEC134F2-C411-474B-978D-5E1391DAD421}" srcId="{CC057D31-5CF9-EC4B-8C46-B8A6E0F7BD8C}" destId="{13BDD4CB-9035-EC42-B9C2-D9AA5D0B04C8}" srcOrd="1" destOrd="0" parTransId="{0F6FEBA0-DDD2-9740-8D89-D27E6D070143}" sibTransId="{91D6FFC6-DF88-A04B-B80D-8495907F7B06}"/>
    <dgm:cxn modelId="{BE47A053-7196-4D4A-91B7-489DB7F79EC0}" type="presOf" srcId="{CC057D31-5CF9-EC4B-8C46-B8A6E0F7BD8C}" destId="{AE807430-D635-6C4C-A2A7-221F7766CF91}" srcOrd="0" destOrd="0" presId="urn:microsoft.com/office/officeart/2005/8/layout/list1"/>
    <dgm:cxn modelId="{27AF080D-FA31-9B45-AA05-1B25841D6B3C}" type="presOf" srcId="{F749FC35-E928-7444-A6FE-909BD724668C}" destId="{DE7887A6-945D-CF4E-9BA5-E6B73C5EA150}" srcOrd="0" destOrd="2" presId="urn:microsoft.com/office/officeart/2005/8/layout/list1"/>
    <dgm:cxn modelId="{A0F483D3-952B-7D4D-ADFA-368DF892DDB6}" type="presOf" srcId="{9AE79E16-7BA4-0E4D-B0B0-111361B1E09D}" destId="{AED1BA18-3787-F747-BED3-D1E5CE9CDA51}" srcOrd="0" destOrd="1" presId="urn:microsoft.com/office/officeart/2005/8/layout/list1"/>
    <dgm:cxn modelId="{B256343C-BF02-394B-A62E-79D58B4CC53F}" type="presOf" srcId="{D81E3181-5F41-2B4A-8580-56F7CBFC3ABD}" destId="{0E4D34FC-83D1-2C42-9AA7-5465E016479C}" srcOrd="0" destOrd="0" presId="urn:microsoft.com/office/officeart/2005/8/layout/list1"/>
    <dgm:cxn modelId="{31FFCD67-EAE1-5144-B0C2-0ADA1EE18EC5}" srcId="{D81E3181-5F41-2B4A-8580-56F7CBFC3ABD}" destId="{00E26878-6E4A-0C42-9399-1B9C4AF0DBC9}" srcOrd="2" destOrd="0" parTransId="{91484E5F-E385-F140-90AF-DB4D22DDC84A}" sibTransId="{2FB7464A-7583-6C44-ABB9-4215E4AA6930}"/>
    <dgm:cxn modelId="{D595AF56-BF37-CF4B-9796-35C0AD4EB5C8}" srcId="{13BDD4CB-9035-EC42-B9C2-D9AA5D0B04C8}" destId="{D419329A-2F1E-3848-838D-FDA7DBE994A6}" srcOrd="0" destOrd="0" parTransId="{BD81A815-645B-3D40-AD33-C6D2CC454FC0}" sibTransId="{09C59367-679E-4841-B0B0-A453F8F12CEC}"/>
    <dgm:cxn modelId="{40899F98-C9CD-CE4F-9EAA-BBC073ACB02D}" srcId="{CC057D31-5CF9-EC4B-8C46-B8A6E0F7BD8C}" destId="{D81E3181-5F41-2B4A-8580-56F7CBFC3ABD}" srcOrd="3" destOrd="0" parTransId="{0AB2D7BB-A7A3-BD40-AE7F-5C38EFC1E97B}" sibTransId="{907E3846-A6A7-7B4D-BFBC-C60BBDA6570A}"/>
    <dgm:cxn modelId="{4AC0563E-FFED-6447-9810-845FF4C2C0BA}" type="presOf" srcId="{6FDFB675-B221-264C-A81C-3FA53A79F62A}" destId="{C824C019-CAD8-D84D-870C-CB251FBDCBEB}" srcOrd="0" destOrd="0" presId="urn:microsoft.com/office/officeart/2005/8/layout/list1"/>
    <dgm:cxn modelId="{9CCC2478-7C15-9A45-80BD-18314AC4AA67}" srcId="{D81E3181-5F41-2B4A-8580-56F7CBFC3ABD}" destId="{8568510D-9F39-7745-8D6A-11B13E21314D}" srcOrd="1" destOrd="0" parTransId="{36FC76CF-FE24-0A46-A32A-71E0A5BFAF00}" sibTransId="{79CA1ADC-A004-FA47-A2FE-8DFB888D575A}"/>
    <dgm:cxn modelId="{53070CE4-0DA6-1A4C-B563-6C64F51A2230}" type="presOf" srcId="{8568510D-9F39-7745-8D6A-11B13E21314D}" destId="{78308AAF-45BD-3348-B3F9-624C49ADEB5C}" srcOrd="0" destOrd="1" presId="urn:microsoft.com/office/officeart/2005/8/layout/list1"/>
    <dgm:cxn modelId="{AF753458-8F42-F74B-9617-8712513CFAA2}" type="presOf" srcId="{92A31EC2-6A1A-504B-99BD-99241FB216C2}" destId="{D47458E0-46F7-D44B-9F3D-DAB5D0C3451E}" srcOrd="0" destOrd="1" presId="urn:microsoft.com/office/officeart/2005/8/layout/list1"/>
    <dgm:cxn modelId="{F8EE8521-CF2D-3248-8AE1-91C12A4965DB}" type="presOf" srcId="{D419329A-2F1E-3848-838D-FDA7DBE994A6}" destId="{DE7887A6-945D-CF4E-9BA5-E6B73C5EA150}" srcOrd="0" destOrd="0" presId="urn:microsoft.com/office/officeart/2005/8/layout/list1"/>
    <dgm:cxn modelId="{9A6AE198-2B0F-FF4B-82EB-A88B2C57A5DE}" type="presOf" srcId="{F0A186DA-C641-1045-BC62-FF5BA4A17A12}" destId="{D47458E0-46F7-D44B-9F3D-DAB5D0C3451E}" srcOrd="0" destOrd="2" presId="urn:microsoft.com/office/officeart/2005/8/layout/list1"/>
    <dgm:cxn modelId="{51B51BB6-30CA-CA43-A116-ABEB954F8283}" type="presOf" srcId="{D9D66517-049C-9044-886A-A735A07B7152}" destId="{DE7887A6-945D-CF4E-9BA5-E6B73C5EA150}" srcOrd="0" destOrd="1" presId="urn:microsoft.com/office/officeart/2005/8/layout/list1"/>
    <dgm:cxn modelId="{2B4C2A47-72CA-DE4A-8A95-CC0D5029434B}" srcId="{7C791F42-ACF5-6346-AB37-0D460D1671F6}" destId="{92A31EC2-6A1A-504B-99BD-99241FB216C2}" srcOrd="1" destOrd="0" parTransId="{E0A68DB4-052A-DE4F-A362-A26500E3DAC1}" sibTransId="{A41607D7-9D41-2F4C-B2AA-03D4D379DF16}"/>
    <dgm:cxn modelId="{C8E624CC-163B-3A4C-A76A-03073A387A5D}" srcId="{13BDD4CB-9035-EC42-B9C2-D9AA5D0B04C8}" destId="{F749FC35-E928-7444-A6FE-909BD724668C}" srcOrd="2" destOrd="0" parTransId="{CF57797B-21E4-6546-9195-C42269941B32}" sibTransId="{C45AE875-A8DE-2347-8B46-16FF30CBC68C}"/>
    <dgm:cxn modelId="{37A62830-FA8B-734A-B979-168AD4C261B9}" type="presOf" srcId="{13BDD4CB-9035-EC42-B9C2-D9AA5D0B04C8}" destId="{895F0E35-CE39-4D42-BFD0-5648C1B96A68}" srcOrd="1" destOrd="0" presId="urn:microsoft.com/office/officeart/2005/8/layout/list1"/>
    <dgm:cxn modelId="{A3B344D3-4CE0-6548-A52A-6F085AF1AD47}" type="presOf" srcId="{7C791F42-ACF5-6346-AB37-0D460D1671F6}" destId="{39AE4CDB-2DC3-6641-AD81-1C5BC7F0A32A}" srcOrd="1" destOrd="0" presId="urn:microsoft.com/office/officeart/2005/8/layout/list1"/>
    <dgm:cxn modelId="{ED45C8E6-5EA0-7F42-8090-BE1CE7C0ED8F}" type="presOf" srcId="{00E26878-6E4A-0C42-9399-1B9C4AF0DBC9}" destId="{78308AAF-45BD-3348-B3F9-624C49ADEB5C}" srcOrd="0" destOrd="2" presId="urn:microsoft.com/office/officeart/2005/8/layout/list1"/>
    <dgm:cxn modelId="{9D41A661-77B6-0344-A00A-3F7DF3AB657E}" srcId="{7C791F42-ACF5-6346-AB37-0D460D1671F6}" destId="{F0A186DA-C641-1045-BC62-FF5BA4A17A12}" srcOrd="2" destOrd="0" parTransId="{D286C842-8FDF-6D4B-9304-5EF3B20E4AB8}" sibTransId="{73009C26-8A7A-AA44-B931-4C7146EECF87}"/>
    <dgm:cxn modelId="{5CB5C7B8-D088-204D-BDDA-82F8623034E1}" type="presOf" srcId="{6FDFB675-B221-264C-A81C-3FA53A79F62A}" destId="{A1FC6A60-D4E8-B644-AC86-0ACF76E95A60}" srcOrd="1" destOrd="0" presId="urn:microsoft.com/office/officeart/2005/8/layout/list1"/>
    <dgm:cxn modelId="{699467FA-764A-3043-9530-E38F807E42E5}" type="presOf" srcId="{98C14868-BA59-3B40-8C7C-698A62B02C21}" destId="{78308AAF-45BD-3348-B3F9-624C49ADEB5C}" srcOrd="0" destOrd="0" presId="urn:microsoft.com/office/officeart/2005/8/layout/list1"/>
    <dgm:cxn modelId="{6222FB21-52DB-1E48-8B2F-F239AAD569DA}" srcId="{D81E3181-5F41-2B4A-8580-56F7CBFC3ABD}" destId="{98C14868-BA59-3B40-8C7C-698A62B02C21}" srcOrd="0" destOrd="0" parTransId="{765F6C40-0D79-D747-8AB5-789CE9EBD233}" sibTransId="{AA986036-5ADD-3841-B100-4C278C3799AF}"/>
    <dgm:cxn modelId="{E2CD5510-8F8C-0943-BD58-C4DE7D4A01D5}" type="presOf" srcId="{B319D9D8-DFFB-FC48-83B8-E7F2CAAEC5E5}" destId="{D47458E0-46F7-D44B-9F3D-DAB5D0C3451E}" srcOrd="0" destOrd="0" presId="urn:microsoft.com/office/officeart/2005/8/layout/list1"/>
    <dgm:cxn modelId="{CB3A301E-F852-744C-AAEA-E3E8A97BA321}" type="presParOf" srcId="{AE807430-D635-6C4C-A2A7-221F7766CF91}" destId="{E830A891-1CA8-1D42-ABAF-FBB1664129AC}" srcOrd="0" destOrd="0" presId="urn:microsoft.com/office/officeart/2005/8/layout/list1"/>
    <dgm:cxn modelId="{5625DB1A-D914-C949-8D7F-10DCB8F871F8}" type="presParOf" srcId="{E830A891-1CA8-1D42-ABAF-FBB1664129AC}" destId="{C824C019-CAD8-D84D-870C-CB251FBDCBEB}" srcOrd="0" destOrd="0" presId="urn:microsoft.com/office/officeart/2005/8/layout/list1"/>
    <dgm:cxn modelId="{8E37FB95-8FDB-7A4C-B467-409893187B73}" type="presParOf" srcId="{E830A891-1CA8-1D42-ABAF-FBB1664129AC}" destId="{A1FC6A60-D4E8-B644-AC86-0ACF76E95A60}" srcOrd="1" destOrd="0" presId="urn:microsoft.com/office/officeart/2005/8/layout/list1"/>
    <dgm:cxn modelId="{A43165AC-95C5-AD4A-86BF-8A5669D702A1}" type="presParOf" srcId="{AE807430-D635-6C4C-A2A7-221F7766CF91}" destId="{5AB25B3B-4288-6D47-B962-51EE78B0339C}" srcOrd="1" destOrd="0" presId="urn:microsoft.com/office/officeart/2005/8/layout/list1"/>
    <dgm:cxn modelId="{DA677596-97EC-7E4E-AD92-5C22D4D90D21}" type="presParOf" srcId="{AE807430-D635-6C4C-A2A7-221F7766CF91}" destId="{AED1BA18-3787-F747-BED3-D1E5CE9CDA51}" srcOrd="2" destOrd="0" presId="urn:microsoft.com/office/officeart/2005/8/layout/list1"/>
    <dgm:cxn modelId="{2AAFF1E1-4983-734A-8F96-54192BB59D70}" type="presParOf" srcId="{AE807430-D635-6C4C-A2A7-221F7766CF91}" destId="{DCD8FD9A-9BE5-1647-916D-54FF26A9B2E0}" srcOrd="3" destOrd="0" presId="urn:microsoft.com/office/officeart/2005/8/layout/list1"/>
    <dgm:cxn modelId="{BEDE0F77-F7F3-AF49-824D-A7386C4F1DE2}" type="presParOf" srcId="{AE807430-D635-6C4C-A2A7-221F7766CF91}" destId="{ADADB8CA-6F14-7545-AB59-CC967FF22652}" srcOrd="4" destOrd="0" presId="urn:microsoft.com/office/officeart/2005/8/layout/list1"/>
    <dgm:cxn modelId="{08FAA25D-5EDE-A449-8A1B-07AE6F196847}" type="presParOf" srcId="{ADADB8CA-6F14-7545-AB59-CC967FF22652}" destId="{3A41D26D-383E-1047-A4BF-D2FDB2F14BDB}" srcOrd="0" destOrd="0" presId="urn:microsoft.com/office/officeart/2005/8/layout/list1"/>
    <dgm:cxn modelId="{547C28AD-9BC6-CE4D-9284-4B81A7AAF4E5}" type="presParOf" srcId="{ADADB8CA-6F14-7545-AB59-CC967FF22652}" destId="{895F0E35-CE39-4D42-BFD0-5648C1B96A68}" srcOrd="1" destOrd="0" presId="urn:microsoft.com/office/officeart/2005/8/layout/list1"/>
    <dgm:cxn modelId="{3688F468-3C9C-E243-B32E-3186AFAE310F}" type="presParOf" srcId="{AE807430-D635-6C4C-A2A7-221F7766CF91}" destId="{F20380BB-7F0F-E84E-A04E-EE0BB893629C}" srcOrd="5" destOrd="0" presId="urn:microsoft.com/office/officeart/2005/8/layout/list1"/>
    <dgm:cxn modelId="{9A0FA0F5-9782-1348-B063-8E66C4054AAD}" type="presParOf" srcId="{AE807430-D635-6C4C-A2A7-221F7766CF91}" destId="{DE7887A6-945D-CF4E-9BA5-E6B73C5EA150}" srcOrd="6" destOrd="0" presId="urn:microsoft.com/office/officeart/2005/8/layout/list1"/>
    <dgm:cxn modelId="{E5F70093-7F6C-9D47-A26D-BA15F7F79A30}" type="presParOf" srcId="{AE807430-D635-6C4C-A2A7-221F7766CF91}" destId="{5452B368-E633-F341-B4CE-C6A2CDE6FA95}" srcOrd="7" destOrd="0" presId="urn:microsoft.com/office/officeart/2005/8/layout/list1"/>
    <dgm:cxn modelId="{180FF415-27BC-7643-96AA-1E19110C15B1}" type="presParOf" srcId="{AE807430-D635-6C4C-A2A7-221F7766CF91}" destId="{EB3F1100-4A07-0647-B8EB-8BFFA7BDF9FD}" srcOrd="8" destOrd="0" presId="urn:microsoft.com/office/officeart/2005/8/layout/list1"/>
    <dgm:cxn modelId="{DA4135A5-5F14-3F4E-B1A9-FB94B08474CF}" type="presParOf" srcId="{EB3F1100-4A07-0647-B8EB-8BFFA7BDF9FD}" destId="{918755B6-C1FE-A84F-831D-F9B24F319512}" srcOrd="0" destOrd="0" presId="urn:microsoft.com/office/officeart/2005/8/layout/list1"/>
    <dgm:cxn modelId="{D3F16983-19ED-7640-8A2B-3E36CEADEAC9}" type="presParOf" srcId="{EB3F1100-4A07-0647-B8EB-8BFFA7BDF9FD}" destId="{39AE4CDB-2DC3-6641-AD81-1C5BC7F0A32A}" srcOrd="1" destOrd="0" presId="urn:microsoft.com/office/officeart/2005/8/layout/list1"/>
    <dgm:cxn modelId="{43779440-4FE0-0A41-8B5B-4A7B3ED52715}" type="presParOf" srcId="{AE807430-D635-6C4C-A2A7-221F7766CF91}" destId="{77921CB4-EFFA-F848-8E15-0BADEEDC6B4F}" srcOrd="9" destOrd="0" presId="urn:microsoft.com/office/officeart/2005/8/layout/list1"/>
    <dgm:cxn modelId="{CDAB1B07-9A0E-5847-BF55-DCCA4E19777D}" type="presParOf" srcId="{AE807430-D635-6C4C-A2A7-221F7766CF91}" destId="{D47458E0-46F7-D44B-9F3D-DAB5D0C3451E}" srcOrd="10" destOrd="0" presId="urn:microsoft.com/office/officeart/2005/8/layout/list1"/>
    <dgm:cxn modelId="{DA5E596D-9F7B-9047-B91C-276535F5B288}" type="presParOf" srcId="{AE807430-D635-6C4C-A2A7-221F7766CF91}" destId="{D1A49395-ADBB-154A-85D4-66BCDFB26875}" srcOrd="11" destOrd="0" presId="urn:microsoft.com/office/officeart/2005/8/layout/list1"/>
    <dgm:cxn modelId="{CBEE550E-1427-D148-8038-EAEB58D6D384}" type="presParOf" srcId="{AE807430-D635-6C4C-A2A7-221F7766CF91}" destId="{C43000DC-5893-1847-853B-A0A29A37BBCF}" srcOrd="12" destOrd="0" presId="urn:microsoft.com/office/officeart/2005/8/layout/list1"/>
    <dgm:cxn modelId="{0CAB2253-E2CB-FC46-9CF9-5C5F4BC864E9}" type="presParOf" srcId="{C43000DC-5893-1847-853B-A0A29A37BBCF}" destId="{0E4D34FC-83D1-2C42-9AA7-5465E016479C}" srcOrd="0" destOrd="0" presId="urn:microsoft.com/office/officeart/2005/8/layout/list1"/>
    <dgm:cxn modelId="{7D3D1927-0E6A-5C44-BC86-AAA950109202}" type="presParOf" srcId="{C43000DC-5893-1847-853B-A0A29A37BBCF}" destId="{0D3371EA-7C8D-C34E-9293-A83DA52210C3}" srcOrd="1" destOrd="0" presId="urn:microsoft.com/office/officeart/2005/8/layout/list1"/>
    <dgm:cxn modelId="{AD595956-0C6C-1248-B6F7-34EA199DAE61}" type="presParOf" srcId="{AE807430-D635-6C4C-A2A7-221F7766CF91}" destId="{9712CB19-C530-3741-886F-4E871B9E92BE}" srcOrd="13" destOrd="0" presId="urn:microsoft.com/office/officeart/2005/8/layout/list1"/>
    <dgm:cxn modelId="{47AB001C-EADF-FC41-8989-FB70C386AC9C}" type="presParOf" srcId="{AE807430-D635-6C4C-A2A7-221F7766CF91}" destId="{78308AAF-45BD-3348-B3F9-624C49ADEB5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D1BA18-3787-F747-BED3-D1E5CE9CDA51}">
      <dsp:nvSpPr>
        <dsp:cNvPr id="0" name=""/>
        <dsp:cNvSpPr/>
      </dsp:nvSpPr>
      <dsp:spPr>
        <a:xfrm>
          <a:off x="0" y="263354"/>
          <a:ext cx="11354641" cy="81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1246" tIns="270764" rIns="88124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b="1" kern="1200" smtClean="0"/>
            <a:t> 创建项目</a:t>
          </a:r>
          <a:endParaRPr lang="zh-CN" altLang="en-US" sz="1300" b="1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b="1" kern="1200" smtClean="0"/>
            <a:t> 提供</a:t>
          </a:r>
          <a:r>
            <a:rPr lang="en-US" altLang="zh-CN" sz="1300" b="1" kern="1200" smtClean="0"/>
            <a:t>SDK</a:t>
          </a:r>
          <a:r>
            <a:rPr lang="zh-CN" altLang="en-US" sz="1300" b="1" kern="1200" smtClean="0"/>
            <a:t>通过手工埋点的方式抓取链路信息，链路的</a:t>
          </a:r>
          <a:r>
            <a:rPr lang="en-US" altLang="zh-CN" sz="1300" b="1" kern="1200" smtClean="0"/>
            <a:t>spanId</a:t>
          </a:r>
          <a:r>
            <a:rPr lang="zh-CN" altLang="en-US" sz="1300" b="1" kern="1200" smtClean="0"/>
            <a:t>的生成规则参考阿里的鹰眼</a:t>
          </a:r>
          <a:endParaRPr lang="zh-CN" altLang="en-US" sz="1300" b="1" kern="1200"/>
        </a:p>
      </dsp:txBody>
      <dsp:txXfrm>
        <a:off x="0" y="263354"/>
        <a:ext cx="11354641" cy="819000"/>
      </dsp:txXfrm>
    </dsp:sp>
    <dsp:sp modelId="{A1FC6A60-D4E8-B644-AC86-0ACF76E95A60}">
      <dsp:nvSpPr>
        <dsp:cNvPr id="0" name=""/>
        <dsp:cNvSpPr/>
      </dsp:nvSpPr>
      <dsp:spPr>
        <a:xfrm>
          <a:off x="567732" y="71474"/>
          <a:ext cx="7948248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0425" tIns="0" rIns="300425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b="1" kern="1200" smtClean="0">
              <a:solidFill>
                <a:schemeClr val="tx1"/>
              </a:solidFill>
            </a:rPr>
            <a:t>2015</a:t>
          </a:r>
          <a:endParaRPr lang="zh-CN" altLang="en-US" sz="1300" b="1" kern="1200">
            <a:solidFill>
              <a:schemeClr val="tx1"/>
            </a:solidFill>
          </a:endParaRPr>
        </a:p>
      </dsp:txBody>
      <dsp:txXfrm>
        <a:off x="586466" y="90208"/>
        <a:ext cx="7910780" cy="346292"/>
      </dsp:txXfrm>
    </dsp:sp>
    <dsp:sp modelId="{DE7887A6-945D-CF4E-9BA5-E6B73C5EA150}">
      <dsp:nvSpPr>
        <dsp:cNvPr id="0" name=""/>
        <dsp:cNvSpPr/>
      </dsp:nvSpPr>
      <dsp:spPr>
        <a:xfrm>
          <a:off x="0" y="1344434"/>
          <a:ext cx="11354641" cy="1044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1246" tIns="270764" rIns="88124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b="1" kern="1200"/>
            <a:t>使用</a:t>
          </a:r>
          <a:r>
            <a:rPr lang="en-US" altLang="zh-CN" sz="1300" b="1" kern="1200"/>
            <a:t>byte-buddy</a:t>
          </a:r>
          <a:r>
            <a:rPr lang="zh-CN" altLang="en-US" sz="1300" b="1" kern="1200"/>
            <a:t>实现自动埋点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b="1" kern="1200"/>
            <a:t>自动埋点的实现采用插件的机制区分不同的框架和不同的版本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b="1" kern="1200"/>
            <a:t>探针重构：优化性能，移除鹰眼的</a:t>
          </a:r>
          <a:r>
            <a:rPr lang="en-US" altLang="zh-CN" sz="1300" b="1" kern="1200"/>
            <a:t>spanId</a:t>
          </a:r>
          <a:r>
            <a:rPr lang="zh-CN" altLang="en-US" sz="1300" b="1" kern="1200"/>
            <a:t>的生成规则</a:t>
          </a:r>
        </a:p>
      </dsp:txBody>
      <dsp:txXfrm>
        <a:off x="0" y="1344434"/>
        <a:ext cx="11354641" cy="1044225"/>
      </dsp:txXfrm>
    </dsp:sp>
    <dsp:sp modelId="{895F0E35-CE39-4D42-BFD0-5648C1B96A68}">
      <dsp:nvSpPr>
        <dsp:cNvPr id="0" name=""/>
        <dsp:cNvSpPr/>
      </dsp:nvSpPr>
      <dsp:spPr>
        <a:xfrm>
          <a:off x="567732" y="1152554"/>
          <a:ext cx="7948248" cy="3837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0425" tIns="0" rIns="300425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b="1" kern="1200" smtClean="0">
              <a:solidFill>
                <a:schemeClr val="tx1"/>
              </a:solidFill>
            </a:rPr>
            <a:t>2016</a:t>
          </a:r>
          <a:endParaRPr lang="zh-CN" altLang="en-US" sz="1300" b="1" kern="1200">
            <a:solidFill>
              <a:schemeClr val="tx1"/>
            </a:solidFill>
          </a:endParaRPr>
        </a:p>
      </dsp:txBody>
      <dsp:txXfrm>
        <a:off x="586466" y="1171288"/>
        <a:ext cx="7910780" cy="346292"/>
      </dsp:txXfrm>
    </dsp:sp>
    <dsp:sp modelId="{D47458E0-46F7-D44B-9F3D-DAB5D0C3451E}">
      <dsp:nvSpPr>
        <dsp:cNvPr id="0" name=""/>
        <dsp:cNvSpPr/>
      </dsp:nvSpPr>
      <dsp:spPr>
        <a:xfrm>
          <a:off x="0" y="2650739"/>
          <a:ext cx="11354641" cy="1044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1246" tIns="270764" rIns="88124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b="1" kern="1200">
              <a:solidFill>
                <a:schemeClr val="tx1"/>
              </a:solidFill>
            </a:rPr>
            <a:t>探针与后端的协议重构：为后端分析而生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b="1" kern="1200">
              <a:solidFill>
                <a:schemeClr val="tx1"/>
              </a:solidFill>
            </a:rPr>
            <a:t>后端重构：提供链路数据的分析和分类聚合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b="1" kern="1200">
              <a:solidFill>
                <a:schemeClr val="tx1"/>
              </a:solidFill>
            </a:rPr>
            <a:t>界面重构：提供一个</a:t>
          </a:r>
          <a:r>
            <a:rPr lang="en-US" altLang="zh-CN" sz="1300" b="1" kern="1200">
              <a:solidFill>
                <a:schemeClr val="tx1"/>
              </a:solidFill>
            </a:rPr>
            <a:t>APM</a:t>
          </a:r>
          <a:r>
            <a:rPr lang="zh-CN" altLang="en-US" sz="1300" b="1" kern="1200">
              <a:solidFill>
                <a:schemeClr val="tx1"/>
              </a:solidFill>
            </a:rPr>
            <a:t>系统最基本的能力（应用拓扑图、链路展示、服务关系依赖、</a:t>
          </a:r>
          <a:r>
            <a:rPr lang="en-US" altLang="zh-CN" sz="1300" b="1" kern="1200">
              <a:solidFill>
                <a:schemeClr val="tx1"/>
              </a:solidFill>
            </a:rPr>
            <a:t>JVM</a:t>
          </a:r>
          <a:r>
            <a:rPr lang="zh-CN" altLang="en-US" sz="1300" b="1" kern="1200">
              <a:solidFill>
                <a:schemeClr val="tx1"/>
              </a:solidFill>
            </a:rPr>
            <a:t>统计指标）</a:t>
          </a:r>
        </a:p>
      </dsp:txBody>
      <dsp:txXfrm>
        <a:off x="0" y="2650739"/>
        <a:ext cx="11354641" cy="1044225"/>
      </dsp:txXfrm>
    </dsp:sp>
    <dsp:sp modelId="{39AE4CDB-2DC3-6641-AD81-1C5BC7F0A32A}">
      <dsp:nvSpPr>
        <dsp:cNvPr id="0" name=""/>
        <dsp:cNvSpPr/>
      </dsp:nvSpPr>
      <dsp:spPr>
        <a:xfrm>
          <a:off x="567732" y="2458859"/>
          <a:ext cx="7948248" cy="3837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0425" tIns="0" rIns="300425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b="1" kern="1200" smtClean="0">
              <a:solidFill>
                <a:schemeClr val="tx1"/>
              </a:solidFill>
            </a:rPr>
            <a:t>2017</a:t>
          </a:r>
          <a:endParaRPr lang="zh-CN" altLang="en-US" sz="1300" b="1" kern="1200">
            <a:solidFill>
              <a:schemeClr val="tx1"/>
            </a:solidFill>
          </a:endParaRPr>
        </a:p>
      </dsp:txBody>
      <dsp:txXfrm>
        <a:off x="586466" y="2477593"/>
        <a:ext cx="7910780" cy="346292"/>
      </dsp:txXfrm>
    </dsp:sp>
    <dsp:sp modelId="{78308AAF-45BD-3348-B3F9-624C49ADEB5C}">
      <dsp:nvSpPr>
        <dsp:cNvPr id="0" name=""/>
        <dsp:cNvSpPr/>
      </dsp:nvSpPr>
      <dsp:spPr>
        <a:xfrm>
          <a:off x="0" y="3957044"/>
          <a:ext cx="11354641" cy="1044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1246" tIns="270764" rIns="88124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b="1" kern="1200">
              <a:solidFill>
                <a:schemeClr val="tx1"/>
              </a:solidFill>
            </a:rPr>
            <a:t>界面重构：比肩甚至超越商业</a:t>
          </a:r>
          <a:r>
            <a:rPr lang="en-US" altLang="zh-CN" sz="1300" b="1" kern="1200">
              <a:solidFill>
                <a:schemeClr val="tx1"/>
              </a:solidFill>
            </a:rPr>
            <a:t>APM</a:t>
          </a:r>
          <a:r>
            <a:rPr lang="zh-CN" altLang="en-US" sz="1300" b="1" kern="1200">
              <a:solidFill>
                <a:schemeClr val="tx1"/>
              </a:solidFill>
            </a:rPr>
            <a:t>系统的界面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b="1" kern="1200">
              <a:solidFill>
                <a:schemeClr val="tx1"/>
              </a:solidFill>
            </a:rPr>
            <a:t>探针：其他语言的支持（</a:t>
          </a:r>
          <a:r>
            <a:rPr lang="en-US" altLang="zh-CN" sz="1300" b="1" kern="1200">
              <a:solidFill>
                <a:schemeClr val="tx1"/>
              </a:solidFill>
            </a:rPr>
            <a:t>Php</a:t>
          </a:r>
          <a:r>
            <a:rPr lang="zh-CN" altLang="en-US" sz="1300" b="1" kern="1200">
              <a:solidFill>
                <a:schemeClr val="tx1"/>
              </a:solidFill>
            </a:rPr>
            <a:t>，</a:t>
          </a:r>
          <a:r>
            <a:rPr lang="en-US" altLang="zh-CN" sz="1300" b="1" kern="1200">
              <a:solidFill>
                <a:schemeClr val="tx1"/>
              </a:solidFill>
            </a:rPr>
            <a:t>Pthon</a:t>
          </a:r>
          <a:r>
            <a:rPr lang="zh-CN" altLang="en-US" sz="1300" b="1" kern="1200">
              <a:solidFill>
                <a:schemeClr val="tx1"/>
              </a:solidFill>
            </a:rPr>
            <a:t>，</a:t>
          </a:r>
          <a:r>
            <a:rPr lang="en-US" altLang="zh-CN" sz="1300" b="1" kern="1200">
              <a:solidFill>
                <a:schemeClr val="tx1"/>
              </a:solidFill>
            </a:rPr>
            <a:t>Go...</a:t>
          </a:r>
          <a:r>
            <a:rPr lang="zh-CN" altLang="en-US" sz="1300" b="1" kern="1200">
              <a:solidFill>
                <a:schemeClr val="tx1"/>
              </a:solidFill>
            </a:rPr>
            <a:t>）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b="1" kern="1200">
              <a:solidFill>
                <a:schemeClr val="tx1"/>
              </a:solidFill>
            </a:rPr>
            <a:t>后端：通过</a:t>
          </a:r>
          <a:r>
            <a:rPr lang="en-US" altLang="zh-CN" sz="1300" b="1" kern="1200">
              <a:solidFill>
                <a:schemeClr val="tx1"/>
              </a:solidFill>
            </a:rPr>
            <a:t>GraphQL</a:t>
          </a:r>
          <a:r>
            <a:rPr lang="zh-CN" altLang="en-US" sz="1300" b="1" kern="1200">
              <a:solidFill>
                <a:schemeClr val="tx1"/>
              </a:solidFill>
            </a:rPr>
            <a:t>将前后端接口协议化，更丰富的统计指标、预警、历史数据自动清理、路由节点推测，提升性能和稳定性</a:t>
          </a:r>
        </a:p>
      </dsp:txBody>
      <dsp:txXfrm>
        <a:off x="0" y="3957044"/>
        <a:ext cx="11354641" cy="1044225"/>
      </dsp:txXfrm>
    </dsp:sp>
    <dsp:sp modelId="{0D3371EA-7C8D-C34E-9293-A83DA52210C3}">
      <dsp:nvSpPr>
        <dsp:cNvPr id="0" name=""/>
        <dsp:cNvSpPr/>
      </dsp:nvSpPr>
      <dsp:spPr>
        <a:xfrm>
          <a:off x="567732" y="3765164"/>
          <a:ext cx="7948248" cy="3837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0425" tIns="0" rIns="300425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b="1" kern="1200" dirty="0" smtClean="0">
              <a:solidFill>
                <a:schemeClr val="tx1"/>
              </a:solidFill>
            </a:rPr>
            <a:t>2018</a:t>
          </a:r>
          <a:endParaRPr lang="zh-CN" altLang="en-US" sz="1300" b="1" kern="1200">
            <a:solidFill>
              <a:schemeClr val="tx1"/>
            </a:solidFill>
          </a:endParaRPr>
        </a:p>
      </dsp:txBody>
      <dsp:txXfrm>
        <a:off x="586466" y="3783898"/>
        <a:ext cx="7910780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FEB7C-6DAB-1847-AE67-42052F9E97FB}" type="datetimeFigureOut">
              <a:rPr kumimoji="1" lang="zh-CN" altLang="en-US" smtClean="0"/>
              <a:t>2018/4/19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266011-2C9B-5B48-A8E1-1B559F26AA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6191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66011-2C9B-5B48-A8E1-1B559F26AAC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558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f"/><Relationship Id="rId3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-19050" y="0"/>
            <a:ext cx="1221105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07232" y="1139246"/>
            <a:ext cx="11497456" cy="1293318"/>
          </a:xfrm>
        </p:spPr>
        <p:txBody>
          <a:bodyPr anchor="b">
            <a:noAutofit/>
          </a:bodyPr>
          <a:lstStyle>
            <a:lvl1pPr algn="ctr">
              <a:defRPr sz="13800" b="1" cap="none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MS Reference Sans Serif" charset="0"/>
                <a:ea typeface="MS Reference Sans Serif" charset="0"/>
                <a:cs typeface="MS Reference Sans Serif" charset="0"/>
              </a:defRPr>
            </a:lvl1pPr>
          </a:lstStyle>
          <a:p>
            <a:r>
              <a:rPr kumimoji="1" lang="en-US" altLang="zh-CN" dirty="0" err="1"/>
              <a:t>ArchData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BDZongYi-A001 FZZongYi-M05S&#9;Arial" charset="-122"/>
                <a:ea typeface="BDZongYi-A001 FZZongYi-M05S&#9;Arial" charset="-122"/>
                <a:cs typeface="BDZongYi-A001 FZZongYi-M05S&#9;Arial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技术峰会成都站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9962-F989-354E-8294-C89E72BD6E19}" type="datetimeFigureOut">
              <a:rPr kumimoji="1" lang="zh-CN" altLang="en-US" smtClean="0"/>
              <a:t>2018/4/19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056329" y="6356350"/>
            <a:ext cx="2743200" cy="365125"/>
          </a:xfrm>
        </p:spPr>
        <p:txBody>
          <a:bodyPr/>
          <a:lstStyle/>
          <a:p>
            <a:fld id="{E6D709F0-0986-1D40-AB79-D64FE7BDF1F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3342807" y="49617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主办方：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9349" y="4961744"/>
            <a:ext cx="1464757" cy="403144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2877701" y="5415954"/>
            <a:ext cx="617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0" i="0" u="none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ntinghei SC Extralight" charset="-122"/>
              </a:rPr>
              <a:t>2018</a:t>
            </a:r>
            <a:r>
              <a:rPr kumimoji="1" lang="zh-CN" altLang="en-US" b="0" i="0" u="none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ntinghei SC Extralight" charset="-122"/>
              </a:rPr>
              <a:t>年</a:t>
            </a:r>
            <a:r>
              <a:rPr kumimoji="1" lang="en-US" altLang="zh-CN" b="0" i="0" u="none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ntinghei SC Extralight" charset="-122"/>
              </a:rPr>
              <a:t>1</a:t>
            </a:r>
            <a:r>
              <a:rPr kumimoji="1" lang="zh-CN" altLang="en-US" b="0" i="0" u="none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ntinghei SC Extralight" charset="-122"/>
              </a:rPr>
              <a:t>月</a:t>
            </a:r>
            <a:r>
              <a:rPr kumimoji="1" lang="en-US" altLang="zh-CN" b="0" i="0" u="none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ntinghei SC Extralight" charset="-122"/>
              </a:rPr>
              <a:t>27</a:t>
            </a:r>
            <a:r>
              <a:rPr kumimoji="1" lang="zh-CN" altLang="en-US" b="0" i="0" u="none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ntinghei SC Extralight" charset="-122"/>
              </a:rPr>
              <a:t>日成都菁蓉国际广场</a:t>
            </a:r>
            <a:r>
              <a:rPr kumimoji="1" lang="en-US" altLang="zh-CN" b="0" i="0" u="none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ntinghei SC Extralight" charset="-122"/>
              </a:rPr>
              <a:t>3W</a:t>
            </a:r>
            <a:r>
              <a:rPr kumimoji="1" lang="zh-CN" altLang="en-US" b="0" i="0" u="none" baseline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ntinghei SC Extralight" charset="-122"/>
              </a:rPr>
              <a:t> </a:t>
            </a:r>
            <a:r>
              <a:rPr kumimoji="1" lang="en-US" altLang="zh-CN" b="0" i="0" u="none" baseline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ntinghei SC Extralight" charset="-122"/>
              </a:rPr>
              <a:t>COFFICE</a:t>
            </a:r>
            <a:r>
              <a:rPr kumimoji="1" lang="zh-CN" altLang="en-US" b="0" i="0" u="none" baseline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ntinghei SC Extralight" charset="-122"/>
              </a:rPr>
              <a:t> </a:t>
            </a:r>
            <a:r>
              <a:rPr kumimoji="1" lang="zh-CN" altLang="en-US" b="0" i="0" u="none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ntinghei SC Extralight" charset="-122"/>
              </a:rPr>
              <a:t>蓉漂茶馆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5846506" y="4950142"/>
            <a:ext cx="1461600" cy="43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803" y="4961688"/>
            <a:ext cx="1090343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10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xmlns="" id="{02AA1319-B1FF-7F44-9092-24C30E29F7F2}"/>
              </a:ext>
            </a:extLst>
          </p:cNvPr>
          <p:cNvCxnSpPr>
            <a:cxnSpLocks/>
          </p:cNvCxnSpPr>
          <p:nvPr userDrawn="1"/>
        </p:nvCxnSpPr>
        <p:spPr>
          <a:xfrm>
            <a:off x="778240" y="6341853"/>
            <a:ext cx="10929079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3">
                    <a:lumMod val="67000"/>
                    <a:alpha val="33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xmlns="" id="{824FE145-5375-F748-B94B-903B306C5B9B}"/>
              </a:ext>
            </a:extLst>
          </p:cNvPr>
          <p:cNvCxnSpPr>
            <a:cxnSpLocks/>
          </p:cNvCxnSpPr>
          <p:nvPr userDrawn="1"/>
        </p:nvCxnSpPr>
        <p:spPr>
          <a:xfrm>
            <a:off x="750760" y="6734093"/>
            <a:ext cx="10929079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3">
                    <a:lumMod val="67000"/>
                    <a:alpha val="33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11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9962-F989-354E-8294-C89E72BD6E19}" type="datetimeFigureOut">
              <a:rPr kumimoji="1" lang="zh-CN" altLang="en-US" smtClean="0"/>
              <a:t>2018/4/19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09F0-0986-1D40-AB79-D64FE7BDF1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2591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9962-F989-354E-8294-C89E72BD6E19}" type="datetimeFigureOut">
              <a:rPr kumimoji="1" lang="zh-CN" altLang="en-US" smtClean="0"/>
              <a:t>2018/4/19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09F0-0986-1D40-AB79-D64FE7BDF1F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6228" y="1260764"/>
            <a:ext cx="4639772" cy="1277001"/>
          </a:xfrm>
          <a:prstGeom prst="rect">
            <a:avLst/>
          </a:prstGeom>
        </p:spPr>
      </p:pic>
      <p:cxnSp>
        <p:nvCxnSpPr>
          <p:cNvPr id="8" name="直线连接符 7"/>
          <p:cNvCxnSpPr/>
          <p:nvPr userDrawn="1"/>
        </p:nvCxnSpPr>
        <p:spPr>
          <a:xfrm>
            <a:off x="6442364" y="1260764"/>
            <a:ext cx="0" cy="3602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 userDrawn="1"/>
        </p:nvSpPr>
        <p:spPr>
          <a:xfrm>
            <a:off x="6905740" y="1769192"/>
            <a:ext cx="480131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ArchData</a:t>
            </a:r>
            <a:r>
              <a: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技术峰会</a:t>
            </a:r>
            <a:endParaRPr kumimoji="1"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聚焦人工智能、大数据、基础架构、区块链等</a:t>
            </a:r>
            <a:endParaRPr kumimoji="1"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前沿课题</a:t>
            </a:r>
            <a:endParaRPr kumimoji="1"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i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中生代技术提供咨询内训服务</a:t>
            </a:r>
            <a:endParaRPr kumimoji="1" lang="en-US" altLang="zh-CN" i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i="1">
                <a:latin typeface="Microsoft YaHei" panose="020B0503020204020204" pitchFamily="34" charset="-122"/>
                <a:ea typeface="Microsoft YaHei" panose="020B0503020204020204" pitchFamily="34" charset="-122"/>
              </a:rPr>
              <a:t>技术架构，研发管理，敏捷开发，大数据</a:t>
            </a:r>
            <a:endParaRPr kumimoji="1" lang="en-US" altLang="zh-CN" i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i="1">
                <a:latin typeface="Microsoft YaHei" panose="020B0503020204020204" pitchFamily="34" charset="-122"/>
                <a:ea typeface="Microsoft YaHei" panose="020B0503020204020204" pitchFamily="34" charset="-122"/>
              </a:rPr>
              <a:t>微服务，</a:t>
            </a:r>
            <a:r>
              <a:rPr kumimoji="1" lang="en-US" altLang="zh-CN" i="1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kumimoji="1" lang="zh-CN" altLang="en-US" i="1">
                <a:latin typeface="Microsoft YaHei" panose="020B0503020204020204" pitchFamily="34" charset="-122"/>
                <a:ea typeface="Microsoft YaHei" panose="020B0503020204020204" pitchFamily="34" charset="-122"/>
              </a:rPr>
              <a:t>，机器学习等</a:t>
            </a:r>
            <a:endParaRPr kumimoji="1" lang="en-US" altLang="zh-CN" i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i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i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中生代技术提供人才服务</a:t>
            </a:r>
            <a:endParaRPr kumimoji="1" lang="en-US" altLang="zh-CN" i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i="1">
                <a:latin typeface="Microsoft YaHei" panose="020B0503020204020204" pitchFamily="34" charset="-122"/>
                <a:ea typeface="Microsoft YaHei" panose="020B0503020204020204" pitchFamily="34" charset="-122"/>
              </a:rPr>
              <a:t>对接研发主管，内推精准人才</a:t>
            </a:r>
            <a:endParaRPr kumimoji="1" lang="en-US" altLang="zh-CN" i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i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6087" y="2696620"/>
            <a:ext cx="2748719" cy="2743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1891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038600" y="2235489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谢谢大家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09F0-0986-1D40-AB79-D64FE7BDF1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9309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782779" y="5866067"/>
            <a:ext cx="2899919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latin typeface="STBaoli-SC-Regular"/>
                <a:ea typeface="STBaoli-SC-Regular"/>
                <a:cs typeface="STBaoli-SC-Regular"/>
                <a:sym typeface="STBaoli-SC-Regular"/>
              </a:defRPr>
            </a:pPr>
            <a:r>
              <a:rPr/>
              <a:t>ArchData技术峰会上海站</a:t>
            </a:r>
          </a:p>
        </p:txBody>
      </p:sp>
      <p:pic>
        <p:nvPicPr>
          <p:cNvPr id="68" name="image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73053" y="5793252"/>
            <a:ext cx="2122313" cy="445695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5213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709F0-0986-1D40-AB79-D64FE7BDF1F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705221" y="6381325"/>
            <a:ext cx="218681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kumimoji="1" lang="en-US" altLang="zh-CN" sz="1400" b="0" i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anti SC" charset="-122"/>
                <a:ea typeface="Yuanti SC" charset="-122"/>
                <a:cs typeface="Yuanti SC" charset="-122"/>
              </a:rPr>
              <a:t>ArchData</a:t>
            </a:r>
            <a:r>
              <a:rPr kumimoji="1" lang="zh-CN" altLang="en-US" sz="1400" b="0" i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anti SC" charset="-122"/>
                <a:ea typeface="Yuanti SC" charset="-122"/>
                <a:cs typeface="Yuanti SC" charset="-122"/>
              </a:rPr>
              <a:t>技术峰会成都站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4324" y="6372838"/>
            <a:ext cx="1266716" cy="3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85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  <p:sldLayoutId id="214748365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kywalking.io/" TargetMode="External"/><Relationship Id="rId4" Type="http://schemas.openxmlformats.org/officeDocument/2006/relationships/image" Target="../media/image8.emf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604334"/>
            <a:ext cx="10515600" cy="2476870"/>
          </a:xfrm>
        </p:spPr>
        <p:txBody>
          <a:bodyPr anchor="ctr">
            <a:normAutofit fontScale="47500" lnSpcReduction="20000"/>
          </a:bodyPr>
          <a:lstStyle/>
          <a:p>
            <a:pPr marL="0" indent="0" algn="ctr">
              <a:buNone/>
            </a:pPr>
            <a:r>
              <a: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彭勇升</a:t>
            </a:r>
            <a:endParaRPr kumimoji="1"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None/>
            </a:pPr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 SkyWalking</a:t>
            </a:r>
            <a:r>
              <a: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PPMC</a:t>
            </a:r>
          </a:p>
          <a:p>
            <a:pPr marL="0" indent="0" algn="ctr">
              <a:buNone/>
            </a:pPr>
            <a:r>
              <a:rPr kumimoji="1" lang="zh-CN" altLang="en-US" sz="2900">
                <a:latin typeface="Microsoft YaHei" panose="020B0503020204020204" pitchFamily="34" charset="-122"/>
                <a:ea typeface="Microsoft YaHei" panose="020B0503020204020204" pitchFamily="34" charset="-122"/>
              </a:rPr>
              <a:t>北京天源迪科</a:t>
            </a:r>
            <a:r>
              <a:rPr kumimoji="1" lang="en-US" altLang="zh-CN" sz="290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900">
                <a:latin typeface="Microsoft YaHei" panose="020B0503020204020204" pitchFamily="34" charset="-122"/>
                <a:ea typeface="Microsoft YaHei" panose="020B0503020204020204" pitchFamily="34" charset="-122"/>
              </a:rPr>
              <a:t>中台管理部</a:t>
            </a:r>
            <a:endParaRPr kumimoji="1" lang="en-US" altLang="zh-CN" sz="29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None/>
            </a:pPr>
            <a:endParaRPr kumimoji="1" lang="en-US" altLang="zh-CN" sz="29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None/>
            </a:pPr>
            <a:r>
              <a:rPr kumimoji="1" lang="en-US" altLang="zh-CN" sz="290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http://skywalking.io</a:t>
            </a:r>
            <a:endParaRPr kumimoji="1" lang="en-US" altLang="zh-CN" sz="29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None/>
            </a:pPr>
            <a:r>
              <a:rPr kumimoji="1" lang="en-US" altLang="zh-CN" sz="290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https://github.com/peng-yongsheng</a:t>
            </a:r>
          </a:p>
          <a:p>
            <a:pPr marL="0" indent="0" algn="ctr">
              <a:buNone/>
            </a:pPr>
            <a:r>
              <a:rPr kumimoji="1" lang="en-US" altLang="zh-CN" sz="2900">
                <a:latin typeface="Microsoft YaHei" panose="020B0503020204020204" pitchFamily="34" charset="-122"/>
                <a:ea typeface="Microsoft YaHei" panose="020B0503020204020204" pitchFamily="34" charset="-122"/>
              </a:rPr>
              <a:t>QQ</a:t>
            </a:r>
            <a:r>
              <a:rPr kumimoji="1" lang="zh-CN" altLang="en-US" sz="290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is-IS" altLang="zh-CN" sz="2900">
                <a:latin typeface="Microsoft YaHei" panose="020B0503020204020204" pitchFamily="34" charset="-122"/>
                <a:ea typeface="Microsoft YaHei" panose="020B0503020204020204" pitchFamily="34" charset="-122"/>
              </a:rPr>
              <a:t>8082209</a:t>
            </a:r>
            <a:endParaRPr kumimoji="1" lang="en-US" altLang="zh-CN" sz="29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None/>
            </a:pPr>
            <a:r>
              <a:rPr kumimoji="1" lang="en-US" altLang="zh-CN" sz="2900">
                <a:latin typeface="Microsoft YaHei" panose="020B0503020204020204" pitchFamily="34" charset="-122"/>
                <a:ea typeface="Microsoft YaHei" panose="020B0503020204020204" pitchFamily="34" charset="-122"/>
              </a:rPr>
              <a:t>pengys@tydic.com</a:t>
            </a:r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65570"/>
            <a:ext cx="3048000" cy="1244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100" y="1778000"/>
            <a:ext cx="6273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2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13966" y="114753"/>
            <a:ext cx="10515600" cy="821418"/>
          </a:xfrm>
        </p:spPr>
        <p:txBody>
          <a:bodyPr/>
          <a:lstStyle/>
          <a:p>
            <a:r>
              <a:rPr kumimoji="1" lang="zh-CN" altLang="en-US" b="1" dirty="0"/>
              <a:t>插件开发</a:t>
            </a:r>
            <a:r>
              <a:rPr kumimoji="1" lang="en-US" altLang="zh-CN" b="1" dirty="0"/>
              <a:t>-</a:t>
            </a:r>
            <a:r>
              <a:rPr kumimoji="1" lang="zh-CN" altLang="en-US" b="1" dirty="0"/>
              <a:t>插码（前置）</a:t>
            </a:r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12" y="1238188"/>
            <a:ext cx="10320521" cy="4519817"/>
          </a:xfrm>
          <a:prstGeom prst="rect">
            <a:avLst/>
          </a:prstGeom>
        </p:spPr>
      </p:pic>
      <p:cxnSp>
        <p:nvCxnSpPr>
          <p:cNvPr id="5" name="直线箭头连接符 4"/>
          <p:cNvCxnSpPr/>
          <p:nvPr/>
        </p:nvCxnSpPr>
        <p:spPr>
          <a:xfrm flipV="1">
            <a:off x="6071766" y="2177143"/>
            <a:ext cx="2210085" cy="1393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281851" y="2007866"/>
            <a:ext cx="2899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创建</a:t>
            </a:r>
            <a:r>
              <a:rPr kumimoji="1" lang="en-US" altLang="zh-CN" sz="1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Exit</a:t>
            </a:r>
            <a:r>
              <a:rPr kumimoji="1" lang="zh-CN" altLang="en-US" sz="1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Span</a:t>
            </a:r>
            <a:r>
              <a:rPr kumimoji="1" lang="zh-CN" altLang="en-US" sz="1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，设置关键属性</a:t>
            </a:r>
          </a:p>
        </p:txBody>
      </p:sp>
      <p:cxnSp>
        <p:nvCxnSpPr>
          <p:cNvPr id="11" name="直线箭头连接符 10"/>
          <p:cNvCxnSpPr/>
          <p:nvPr/>
        </p:nvCxnSpPr>
        <p:spPr>
          <a:xfrm flipV="1">
            <a:off x="4160235" y="2743200"/>
            <a:ext cx="4121616" cy="14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8281851" y="2573923"/>
            <a:ext cx="28993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设置其他属性：</a:t>
            </a:r>
            <a:endParaRPr kumimoji="1" lang="en-US" altLang="zh-CN" sz="1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16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组件类型</a:t>
            </a:r>
            <a:endParaRPr kumimoji="1" lang="en-US" altLang="zh-CN" sz="1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16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所属层</a:t>
            </a:r>
            <a:endParaRPr kumimoji="1" lang="en-US" altLang="zh-CN" sz="1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16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非重要</a:t>
            </a:r>
            <a:r>
              <a:rPr kumimoji="1" lang="en-US" altLang="zh-CN" sz="16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Tag</a:t>
            </a:r>
            <a:r>
              <a:rPr kumimoji="1" lang="zh-CN" altLang="en-US" sz="16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16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Log</a:t>
            </a:r>
            <a:endParaRPr kumimoji="1" lang="zh-CN" altLang="en-US" sz="1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5" name="直线箭头连接符 14"/>
          <p:cNvCxnSpPr/>
          <p:nvPr/>
        </p:nvCxnSpPr>
        <p:spPr>
          <a:xfrm flipV="1">
            <a:off x="4160235" y="4811486"/>
            <a:ext cx="4121616" cy="14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281850" y="4657597"/>
            <a:ext cx="2538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传递上下文</a:t>
            </a:r>
          </a:p>
        </p:txBody>
      </p:sp>
    </p:spTree>
    <p:extLst>
      <p:ext uri="{BB962C8B-B14F-4D97-AF65-F5344CB8AC3E}">
        <p14:creationId xmlns:p14="http://schemas.microsoft.com/office/powerpoint/2010/main" val="7054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13966" y="114753"/>
            <a:ext cx="10515600" cy="821418"/>
          </a:xfrm>
        </p:spPr>
        <p:txBody>
          <a:bodyPr/>
          <a:lstStyle/>
          <a:p>
            <a:r>
              <a:rPr kumimoji="1" lang="zh-CN" altLang="en-US" b="1" dirty="0"/>
              <a:t>插件开发</a:t>
            </a:r>
            <a:r>
              <a:rPr kumimoji="1" lang="en-US" altLang="zh-CN" b="1" dirty="0"/>
              <a:t>-</a:t>
            </a:r>
            <a:r>
              <a:rPr kumimoji="1" lang="zh-CN" altLang="en-US" b="1" dirty="0"/>
              <a:t>插码（后置和异常）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45" y="1068308"/>
            <a:ext cx="10612110" cy="4807533"/>
          </a:xfrm>
          <a:prstGeom prst="rect">
            <a:avLst/>
          </a:prstGeom>
        </p:spPr>
      </p:pic>
      <p:cxnSp>
        <p:nvCxnSpPr>
          <p:cNvPr id="5" name="直线箭头连接符 4"/>
          <p:cNvCxnSpPr/>
          <p:nvPr/>
        </p:nvCxnSpPr>
        <p:spPr>
          <a:xfrm>
            <a:off x="4554775" y="2871175"/>
            <a:ext cx="3033982" cy="26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654833" y="2717286"/>
            <a:ext cx="2899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根据状态标记是否调用错误</a:t>
            </a:r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3461849" y="3709851"/>
            <a:ext cx="4126908" cy="191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654833" y="3565521"/>
            <a:ext cx="2899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结束当前</a:t>
            </a:r>
            <a:r>
              <a:rPr kumimoji="1" lang="en-US" altLang="zh-CN" sz="1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Span</a:t>
            </a:r>
            <a:endParaRPr kumimoji="1" lang="zh-CN" altLang="en-US" sz="1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5081643" y="2475047"/>
            <a:ext cx="250711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654833" y="2321158"/>
            <a:ext cx="2899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获取当前</a:t>
            </a:r>
            <a:r>
              <a:rPr kumimoji="1" lang="en-US" altLang="zh-CN" sz="1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Span</a:t>
            </a:r>
            <a:endParaRPr kumimoji="1" lang="zh-CN" altLang="en-US" sz="1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4" name="直线箭头连接符 13"/>
          <p:cNvCxnSpPr/>
          <p:nvPr/>
        </p:nvCxnSpPr>
        <p:spPr>
          <a:xfrm>
            <a:off x="4554775" y="5392307"/>
            <a:ext cx="3033982" cy="26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588757" y="5207594"/>
            <a:ext cx="2899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异常捕获标记是否调用错误</a:t>
            </a:r>
          </a:p>
        </p:txBody>
      </p:sp>
    </p:spTree>
    <p:extLst>
      <p:ext uri="{BB962C8B-B14F-4D97-AF65-F5344CB8AC3E}">
        <p14:creationId xmlns:p14="http://schemas.microsoft.com/office/powerpoint/2010/main" val="173060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23680" y="4928855"/>
            <a:ext cx="10144641" cy="1233489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4000" b="1" dirty="0">
                <a:latin typeface="Microsoft YaHei" charset="-122"/>
                <a:ea typeface="Microsoft YaHei" charset="-122"/>
                <a:cs typeface="Microsoft YaHei" charset="-122"/>
              </a:rPr>
              <a:t>探针和后端的协议详解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029" y="665117"/>
            <a:ext cx="5783943" cy="432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0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498" y="917195"/>
            <a:ext cx="7779005" cy="5313484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13966" y="114753"/>
            <a:ext cx="10515600" cy="821418"/>
          </a:xfrm>
        </p:spPr>
        <p:txBody>
          <a:bodyPr/>
          <a:lstStyle/>
          <a:p>
            <a:r>
              <a:rPr kumimoji="1" lang="zh-CN" altLang="en-US" b="1" dirty="0"/>
              <a:t>探针与后端的协议详解（</a:t>
            </a:r>
            <a:r>
              <a:rPr kumimoji="1" lang="en-US" altLang="zh-CN" b="1" dirty="0"/>
              <a:t>1</a:t>
            </a:r>
            <a:r>
              <a:rPr kumimoji="1" lang="zh-CN" altLang="en-US" b="1" dirty="0"/>
              <a:t>）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456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13966" y="114753"/>
            <a:ext cx="10515600" cy="821418"/>
          </a:xfrm>
        </p:spPr>
        <p:txBody>
          <a:bodyPr/>
          <a:lstStyle/>
          <a:p>
            <a:r>
              <a:rPr kumimoji="1" lang="zh-CN" altLang="en-US" b="1" dirty="0"/>
              <a:t>探针与后端的协议详解（</a:t>
            </a:r>
            <a:r>
              <a:rPr kumimoji="1" lang="en-US" altLang="zh-CN" b="1" dirty="0"/>
              <a:t>2</a:t>
            </a:r>
            <a:r>
              <a:rPr kumimoji="1" lang="zh-CN" altLang="en-US" b="1" dirty="0"/>
              <a:t>）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166" y="818709"/>
            <a:ext cx="7669669" cy="547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4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23680" y="4928855"/>
            <a:ext cx="10144641" cy="1233489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000" b="1" dirty="0">
                <a:latin typeface="Microsoft YaHei" charset="-122"/>
                <a:ea typeface="Microsoft YaHei" charset="-122"/>
                <a:cs typeface="Microsoft YaHei" charset="-122"/>
              </a:rPr>
              <a:t>5.0</a:t>
            </a:r>
            <a:r>
              <a:rPr kumimoji="1" lang="zh-CN" altLang="en-US" sz="4000" b="1" dirty="0">
                <a:latin typeface="Microsoft YaHei" charset="-122"/>
                <a:ea typeface="Microsoft YaHei" charset="-122"/>
                <a:cs typeface="Microsoft YaHei" charset="-122"/>
              </a:rPr>
              <a:t>功能预览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00" y="241920"/>
            <a:ext cx="49022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0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13966" y="114753"/>
            <a:ext cx="10515600" cy="821418"/>
          </a:xfrm>
        </p:spPr>
        <p:txBody>
          <a:bodyPr/>
          <a:lstStyle/>
          <a:p>
            <a:r>
              <a:rPr kumimoji="1" lang="en-US" altLang="zh-CN" b="1" dirty="0"/>
              <a:t>5.0</a:t>
            </a:r>
            <a:r>
              <a:rPr kumimoji="1" lang="zh-CN" altLang="en-US" b="1" dirty="0"/>
              <a:t>功能预览（看板）</a:t>
            </a:r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28" y="936171"/>
            <a:ext cx="8201475" cy="52586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695" y="1757589"/>
            <a:ext cx="8032140" cy="201669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602" y="1247768"/>
            <a:ext cx="45339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13966" y="114753"/>
            <a:ext cx="10515600" cy="821418"/>
          </a:xfrm>
        </p:spPr>
        <p:txBody>
          <a:bodyPr/>
          <a:lstStyle/>
          <a:p>
            <a:r>
              <a:rPr kumimoji="1" lang="en-US" altLang="zh-CN" b="1" dirty="0"/>
              <a:t>5.0</a:t>
            </a:r>
            <a:r>
              <a:rPr kumimoji="1" lang="zh-CN" altLang="en-US" b="1" dirty="0"/>
              <a:t>功能预览（全局拓扑图）</a:t>
            </a:r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259" y="1010195"/>
            <a:ext cx="8469482" cy="519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5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13966" y="114753"/>
            <a:ext cx="10515600" cy="821418"/>
          </a:xfrm>
        </p:spPr>
        <p:txBody>
          <a:bodyPr/>
          <a:lstStyle/>
          <a:p>
            <a:r>
              <a:rPr kumimoji="1" lang="en-US" altLang="zh-CN" b="1" dirty="0"/>
              <a:t>5.0</a:t>
            </a:r>
            <a:r>
              <a:rPr kumimoji="1" lang="zh-CN" altLang="en-US" b="1" dirty="0"/>
              <a:t>功能预览（应用）</a:t>
            </a:r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99" y="1004888"/>
            <a:ext cx="8028003" cy="514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6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13966" y="114753"/>
            <a:ext cx="10515600" cy="821418"/>
          </a:xfrm>
        </p:spPr>
        <p:txBody>
          <a:bodyPr/>
          <a:lstStyle/>
          <a:p>
            <a:r>
              <a:rPr kumimoji="1" lang="en-US" altLang="zh-CN" b="1" dirty="0"/>
              <a:t>5.0</a:t>
            </a:r>
            <a:r>
              <a:rPr kumimoji="1" lang="zh-CN" altLang="en-US" b="1" dirty="0"/>
              <a:t>功能预览（实例）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007" y="886401"/>
            <a:ext cx="9637986" cy="50851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76" y="939717"/>
            <a:ext cx="8492848" cy="497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672899317"/>
              </p:ext>
            </p:extLst>
          </p:nvPr>
        </p:nvGraphicFramePr>
        <p:xfrm>
          <a:off x="416217" y="1034143"/>
          <a:ext cx="11354641" cy="5072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13966" y="114753"/>
            <a:ext cx="10515600" cy="821418"/>
          </a:xfrm>
        </p:spPr>
        <p:txBody>
          <a:bodyPr/>
          <a:lstStyle/>
          <a:p>
            <a:r>
              <a:rPr kumimoji="1" lang="zh-CN" altLang="en-US" b="1" dirty="0"/>
              <a:t>发展史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61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13966" y="114753"/>
            <a:ext cx="10515600" cy="821418"/>
          </a:xfrm>
        </p:spPr>
        <p:txBody>
          <a:bodyPr/>
          <a:lstStyle/>
          <a:p>
            <a:r>
              <a:rPr kumimoji="1" lang="en-US" altLang="zh-CN" b="1" dirty="0"/>
              <a:t>5.0</a:t>
            </a:r>
            <a:r>
              <a:rPr kumimoji="1" lang="zh-CN" altLang="en-US" b="1" dirty="0"/>
              <a:t>功能预览（服务）</a:t>
            </a:r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56" y="891180"/>
            <a:ext cx="8376289" cy="507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3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13966" y="114753"/>
            <a:ext cx="10515600" cy="821418"/>
          </a:xfrm>
        </p:spPr>
        <p:txBody>
          <a:bodyPr/>
          <a:lstStyle/>
          <a:p>
            <a:r>
              <a:rPr kumimoji="1" lang="en-US" altLang="zh-CN" b="1" dirty="0"/>
              <a:t>5.0</a:t>
            </a:r>
            <a:r>
              <a:rPr kumimoji="1" lang="zh-CN" altLang="en-US" b="1" dirty="0"/>
              <a:t>功能预览（链路查询）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88" y="898564"/>
            <a:ext cx="8356024" cy="533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13966" y="114753"/>
            <a:ext cx="10515600" cy="821418"/>
          </a:xfrm>
        </p:spPr>
        <p:txBody>
          <a:bodyPr/>
          <a:lstStyle/>
          <a:p>
            <a:r>
              <a:rPr kumimoji="1" lang="en-US" altLang="zh-CN" b="1" dirty="0"/>
              <a:t>5.0</a:t>
            </a:r>
            <a:r>
              <a:rPr kumimoji="1" lang="zh-CN" altLang="en-US" b="1" dirty="0"/>
              <a:t>功能预览（预警）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843" y="834861"/>
            <a:ext cx="8784315" cy="535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7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下载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09" y="1801907"/>
            <a:ext cx="9486183" cy="434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08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2196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5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00153" y="3296601"/>
            <a:ext cx="8808465" cy="2567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age6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00153" y="725011"/>
            <a:ext cx="8808464" cy="2569688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hape 267"/>
          <p:cNvSpPr/>
          <p:nvPr/>
        </p:nvSpPr>
        <p:spPr>
          <a:xfrm>
            <a:off x="3991224" y="6066078"/>
            <a:ext cx="792734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algn="r">
              <a:lnSpc>
                <a:spcPct val="150000"/>
              </a:lnSpc>
              <a:defRPr sz="2800">
                <a:solidFill>
                  <a:srgbClr val="00FFD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err="1"/>
              <a:t>合纵连横，在</a:t>
            </a:r>
            <a:r>
              <a:rPr err="1">
                <a:solidFill>
                  <a:srgbClr val="FF0000"/>
                </a:solidFill>
              </a:rPr>
              <a:t>中国开发者群体</a:t>
            </a:r>
            <a:r>
              <a:rPr err="1"/>
              <a:t>中缔造品牌营销奇迹</a:t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10308619" y="0"/>
            <a:ext cx="1" cy="3289301"/>
          </a:xfrm>
          <a:prstGeom prst="line">
            <a:avLst/>
          </a:prstGeom>
          <a:ln w="6350">
            <a:solidFill>
              <a:srgbClr val="00FFDA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9" name="Shape 269"/>
          <p:cNvSpPr/>
          <p:nvPr/>
        </p:nvSpPr>
        <p:spPr>
          <a:xfrm flipH="1">
            <a:off x="1504479" y="3289300"/>
            <a:ext cx="1" cy="3568701"/>
          </a:xfrm>
          <a:prstGeom prst="line">
            <a:avLst/>
          </a:prstGeom>
          <a:ln w="6350">
            <a:solidFill>
              <a:srgbClr val="00FFDA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632069" y="110491"/>
            <a:ext cx="6606541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lnSpc>
                <a:spcPct val="150000"/>
              </a:lnSpc>
              <a:defRPr sz="3200">
                <a:solidFill>
                  <a:srgbClr val="00FFD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err="1"/>
              <a:t>横跨全年的品牌传播与实效营销盛宴</a:t>
            </a: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10196164" y="1090120"/>
            <a:ext cx="224909" cy="224908"/>
          </a:xfrm>
          <a:prstGeom prst="ellipse">
            <a:avLst/>
          </a:prstGeom>
          <a:solidFill>
            <a:srgbClr val="00FFDA">
              <a:alpha val="80000"/>
            </a:srgbClr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1392025" y="3551497"/>
            <a:ext cx="224909" cy="224909"/>
          </a:xfrm>
          <a:prstGeom prst="ellipse">
            <a:avLst/>
          </a:prstGeom>
          <a:solidFill>
            <a:srgbClr val="00FFDA">
              <a:alpha val="80000"/>
            </a:srgbClr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10521353" y="987786"/>
            <a:ext cx="584773" cy="2062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eaVert" wrap="square" lIns="45719" rIns="45719">
            <a:spAutoFit/>
          </a:bodyPr>
          <a:lstStyle>
            <a:lvl1pPr>
              <a:defRPr sz="3200">
                <a:solidFill>
                  <a:srgbClr val="00FFDA"/>
                </a:solidFill>
                <a:latin typeface="汉仪行楷简"/>
                <a:ea typeface="汉仪行楷简"/>
                <a:cs typeface="汉仪行楷简"/>
                <a:sym typeface="汉仪行楷简"/>
              </a:defRPr>
            </a:lvl1pPr>
          </a:lstStyle>
          <a:p>
            <a:r>
              <a:rPr/>
              <a:t>全域连横</a:t>
            </a:r>
          </a:p>
        </p:txBody>
      </p:sp>
      <p:sp>
        <p:nvSpPr>
          <p:cNvPr id="274" name="Shape 274"/>
          <p:cNvSpPr/>
          <p:nvPr/>
        </p:nvSpPr>
        <p:spPr>
          <a:xfrm>
            <a:off x="726716" y="3402209"/>
            <a:ext cx="584773" cy="2062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eaVert" wrap="square" lIns="45719" rIns="45719">
            <a:spAutoFit/>
          </a:bodyPr>
          <a:lstStyle>
            <a:lvl1pPr>
              <a:defRPr sz="3200">
                <a:solidFill>
                  <a:srgbClr val="00FFDA"/>
                </a:solidFill>
                <a:latin typeface="汉仪行楷简"/>
                <a:ea typeface="汉仪行楷简"/>
                <a:cs typeface="汉仪行楷简"/>
                <a:sym typeface="汉仪行楷简"/>
              </a:defRPr>
            </a:lvl1pPr>
          </a:lstStyle>
          <a:p>
            <a:r>
              <a:rPr/>
              <a:t>同城合纵</a:t>
            </a:r>
          </a:p>
        </p:txBody>
      </p:sp>
      <p:sp>
        <p:nvSpPr>
          <p:cNvPr id="275" name="Shape 275"/>
          <p:cNvSpPr/>
          <p:nvPr/>
        </p:nvSpPr>
        <p:spPr>
          <a:xfrm>
            <a:off x="1504478" y="3289300"/>
            <a:ext cx="8804142" cy="0"/>
          </a:xfrm>
          <a:prstGeom prst="line">
            <a:avLst/>
          </a:prstGeom>
          <a:ln w="6350">
            <a:solidFill>
              <a:srgbClr val="00FFDA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6" name="Shape 276"/>
          <p:cNvSpPr/>
          <p:nvPr/>
        </p:nvSpPr>
        <p:spPr>
          <a:xfrm rot="10800000">
            <a:off x="1834224" y="2943601"/>
            <a:ext cx="164046" cy="279401"/>
          </a:xfrm>
          <a:prstGeom prst="triangle">
            <a:avLst/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Shape 277"/>
          <p:cNvSpPr/>
          <p:nvPr/>
        </p:nvSpPr>
        <p:spPr>
          <a:xfrm rot="10800000">
            <a:off x="2744514" y="2866550"/>
            <a:ext cx="164047" cy="279401"/>
          </a:xfrm>
          <a:prstGeom prst="triangle">
            <a:avLst/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8" name="Shape 278"/>
          <p:cNvSpPr/>
          <p:nvPr/>
        </p:nvSpPr>
        <p:spPr>
          <a:xfrm rot="10800000">
            <a:off x="3654806" y="2774852"/>
            <a:ext cx="164047" cy="279401"/>
          </a:xfrm>
          <a:prstGeom prst="triangle">
            <a:avLst/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9" name="Shape 279"/>
          <p:cNvSpPr/>
          <p:nvPr/>
        </p:nvSpPr>
        <p:spPr>
          <a:xfrm rot="10800000">
            <a:off x="4565097" y="2681427"/>
            <a:ext cx="164047" cy="279401"/>
          </a:xfrm>
          <a:prstGeom prst="triangle">
            <a:avLst/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Shape 280"/>
          <p:cNvSpPr/>
          <p:nvPr/>
        </p:nvSpPr>
        <p:spPr>
          <a:xfrm rot="10800000">
            <a:off x="5475387" y="2597125"/>
            <a:ext cx="164048" cy="279401"/>
          </a:xfrm>
          <a:prstGeom prst="triangle">
            <a:avLst/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1" name="Shape 281"/>
          <p:cNvSpPr/>
          <p:nvPr/>
        </p:nvSpPr>
        <p:spPr>
          <a:xfrm rot="10800000">
            <a:off x="6385678" y="2512350"/>
            <a:ext cx="164048" cy="279401"/>
          </a:xfrm>
          <a:prstGeom prst="triangle">
            <a:avLst/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2" name="Shape 282"/>
          <p:cNvSpPr/>
          <p:nvPr/>
        </p:nvSpPr>
        <p:spPr>
          <a:xfrm rot="10800000">
            <a:off x="7295970" y="2270124"/>
            <a:ext cx="164047" cy="279401"/>
          </a:xfrm>
          <a:prstGeom prst="triangle">
            <a:avLst/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Shape 283"/>
          <p:cNvSpPr/>
          <p:nvPr/>
        </p:nvSpPr>
        <p:spPr>
          <a:xfrm rot="10800000">
            <a:off x="8206261" y="1907620"/>
            <a:ext cx="164047" cy="279401"/>
          </a:xfrm>
          <a:prstGeom prst="triangle">
            <a:avLst/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Shape 284"/>
          <p:cNvSpPr/>
          <p:nvPr/>
        </p:nvSpPr>
        <p:spPr>
          <a:xfrm rot="10800000">
            <a:off x="9116552" y="1388569"/>
            <a:ext cx="164046" cy="279401"/>
          </a:xfrm>
          <a:prstGeom prst="triangle">
            <a:avLst/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1834224" y="3344703"/>
            <a:ext cx="162924" cy="277490"/>
          </a:xfrm>
          <a:prstGeom prst="triangle">
            <a:avLst/>
          </a:prstGeom>
          <a:solidFill>
            <a:srgbClr val="548235"/>
          </a:solidFill>
          <a:ln w="12700">
            <a:solidFill>
              <a:srgbClr val="54823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2740983" y="3459003"/>
            <a:ext cx="162924" cy="277490"/>
          </a:xfrm>
          <a:prstGeom prst="triangle">
            <a:avLst/>
          </a:prstGeom>
          <a:solidFill>
            <a:srgbClr val="548235"/>
          </a:solidFill>
          <a:ln w="12700">
            <a:solidFill>
              <a:srgbClr val="54823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3647744" y="3535203"/>
            <a:ext cx="162924" cy="277490"/>
          </a:xfrm>
          <a:prstGeom prst="triangle">
            <a:avLst/>
          </a:prstGeom>
          <a:solidFill>
            <a:srgbClr val="548235"/>
          </a:solidFill>
          <a:ln w="12700">
            <a:solidFill>
              <a:srgbClr val="54823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4554503" y="3649503"/>
            <a:ext cx="162924" cy="277490"/>
          </a:xfrm>
          <a:prstGeom prst="triangle">
            <a:avLst/>
          </a:prstGeom>
          <a:solidFill>
            <a:srgbClr val="548235"/>
          </a:solidFill>
          <a:ln w="12700">
            <a:solidFill>
              <a:srgbClr val="54823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5461264" y="3725703"/>
            <a:ext cx="162924" cy="277490"/>
          </a:xfrm>
          <a:prstGeom prst="triangle">
            <a:avLst/>
          </a:prstGeom>
          <a:solidFill>
            <a:srgbClr val="548235"/>
          </a:solidFill>
          <a:ln w="12700">
            <a:solidFill>
              <a:srgbClr val="54823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6368023" y="3801903"/>
            <a:ext cx="162924" cy="277490"/>
          </a:xfrm>
          <a:prstGeom prst="triangle">
            <a:avLst/>
          </a:prstGeom>
          <a:solidFill>
            <a:srgbClr val="548235"/>
          </a:solidFill>
          <a:ln w="12700">
            <a:solidFill>
              <a:srgbClr val="54823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7274784" y="4055903"/>
            <a:ext cx="162923" cy="277490"/>
          </a:xfrm>
          <a:prstGeom prst="triangle">
            <a:avLst/>
          </a:prstGeom>
          <a:solidFill>
            <a:srgbClr val="548235"/>
          </a:solidFill>
          <a:ln w="12700">
            <a:solidFill>
              <a:srgbClr val="54823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8181543" y="4398803"/>
            <a:ext cx="162924" cy="277490"/>
          </a:xfrm>
          <a:prstGeom prst="triangle">
            <a:avLst/>
          </a:prstGeom>
          <a:solidFill>
            <a:srgbClr val="548235"/>
          </a:solidFill>
          <a:ln w="12700">
            <a:solidFill>
              <a:srgbClr val="54823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9088303" y="4906803"/>
            <a:ext cx="162924" cy="277490"/>
          </a:xfrm>
          <a:prstGeom prst="triangle">
            <a:avLst/>
          </a:prstGeom>
          <a:solidFill>
            <a:srgbClr val="548235"/>
          </a:solidFill>
          <a:ln w="12700">
            <a:solidFill>
              <a:srgbClr val="54823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9995061" y="5698340"/>
            <a:ext cx="162924" cy="277489"/>
          </a:xfrm>
          <a:prstGeom prst="triangle">
            <a:avLst/>
          </a:prstGeom>
          <a:solidFill>
            <a:srgbClr val="548235"/>
          </a:solidFill>
          <a:ln w="12700">
            <a:solidFill>
              <a:srgbClr val="54823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5" name="Shape 295"/>
          <p:cNvSpPr/>
          <p:nvPr/>
        </p:nvSpPr>
        <p:spPr>
          <a:xfrm rot="10800000">
            <a:off x="10026847" y="596982"/>
            <a:ext cx="164047" cy="279401"/>
          </a:xfrm>
          <a:prstGeom prst="triangle">
            <a:avLst/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1616932" y="1090119"/>
            <a:ext cx="476027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solidFill>
                  <a:srgbClr val="00FFD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err="1"/>
              <a:t>年度技术峰会+</a:t>
            </a:r>
            <a:r>
              <a:rPr lang="en-US" altLang="zh-CN" err="1"/>
              <a:t>ArchData</a:t>
            </a:r>
            <a:r>
              <a:rPr lang="zh-CN" altLang="en-US"/>
              <a:t>巡回</a:t>
            </a:r>
            <a:endParaRPr lang="en-US" altLang="zh-CN" dirty="0"/>
          </a:p>
          <a:p>
            <a:pPr>
              <a:defRPr sz="1400">
                <a:solidFill>
                  <a:srgbClr val="00FFD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err="1"/>
              <a:t>覆盖全国华北、华东、华南、西南、西北地理区域中心城市</a:t>
            </a:r>
            <a:endParaRPr/>
          </a:p>
          <a:p>
            <a:pPr>
              <a:defRPr sz="1400">
                <a:solidFill>
                  <a:srgbClr val="00FFD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/>
              <a:t>200+媒体传播，受众超千万</a:t>
            </a:r>
          </a:p>
        </p:txBody>
      </p:sp>
      <p:sp>
        <p:nvSpPr>
          <p:cNvPr id="297" name="Shape 297"/>
          <p:cNvSpPr/>
          <p:nvPr/>
        </p:nvSpPr>
        <p:spPr>
          <a:xfrm>
            <a:off x="1581048" y="5308367"/>
            <a:ext cx="4697336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solidFill>
                  <a:srgbClr val="00FFD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err="1"/>
              <a:t>年度技术峰会+一杆到底</a:t>
            </a:r>
            <a:r>
              <a:rPr/>
              <a:t>，</a:t>
            </a:r>
          </a:p>
          <a:p>
            <a:pPr>
              <a:defRPr sz="1400">
                <a:solidFill>
                  <a:srgbClr val="00FFD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err="1"/>
              <a:t>围绕北京</a:t>
            </a:r>
            <a:r>
              <a:rPr/>
              <a:t>/</a:t>
            </a:r>
            <a:r>
              <a:rPr err="1"/>
              <a:t>上海</a:t>
            </a:r>
            <a:r>
              <a:rPr/>
              <a:t>/</a:t>
            </a:r>
            <a:r>
              <a:rPr err="1"/>
              <a:t>成都，经济标杆城市，步步为营，深耕用户</a:t>
            </a:r>
            <a:endParaRPr/>
          </a:p>
          <a:p>
            <a:pPr>
              <a:defRPr sz="1400">
                <a:solidFill>
                  <a:srgbClr val="00FFD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err="1"/>
              <a:t>多重形式，复数传播，挖掘地域商务价值</a:t>
            </a: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1375673" y="2508476"/>
            <a:ext cx="136568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00FFD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/>
              <a:t>年度技术峰会</a:t>
            </a:r>
          </a:p>
          <a:p>
            <a:pPr>
              <a:defRPr sz="1200">
                <a:solidFill>
                  <a:srgbClr val="00FFD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/>
              <a:t>北京、上海、成都</a:t>
            </a:r>
          </a:p>
        </p:txBody>
      </p:sp>
      <p:sp>
        <p:nvSpPr>
          <p:cNvPr id="299" name="Shape 299"/>
          <p:cNvSpPr/>
          <p:nvPr/>
        </p:nvSpPr>
        <p:spPr>
          <a:xfrm>
            <a:off x="2321902" y="2325577"/>
            <a:ext cx="1060883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FFD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/>
              <a:t>杭州技术沙龙</a:t>
            </a:r>
          </a:p>
        </p:txBody>
      </p:sp>
      <p:sp>
        <p:nvSpPr>
          <p:cNvPr id="300" name="Shape 300"/>
          <p:cNvSpPr/>
          <p:nvPr/>
        </p:nvSpPr>
        <p:spPr>
          <a:xfrm>
            <a:off x="3222370" y="2523677"/>
            <a:ext cx="1060882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FFD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/>
              <a:t>广州技术沙龙</a:t>
            </a:r>
          </a:p>
        </p:txBody>
      </p:sp>
      <p:sp>
        <p:nvSpPr>
          <p:cNvPr id="301" name="Shape 301"/>
          <p:cNvSpPr/>
          <p:nvPr/>
        </p:nvSpPr>
        <p:spPr>
          <a:xfrm>
            <a:off x="4144254" y="2312802"/>
            <a:ext cx="1060882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FFD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/>
              <a:t>深圳技术沙龙</a:t>
            </a:r>
          </a:p>
        </p:txBody>
      </p:sp>
      <p:sp>
        <p:nvSpPr>
          <p:cNvPr id="302" name="Shape 302"/>
          <p:cNvSpPr/>
          <p:nvPr/>
        </p:nvSpPr>
        <p:spPr>
          <a:xfrm>
            <a:off x="5044720" y="2109495"/>
            <a:ext cx="1060883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FFD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/>
              <a:t>西安技术沙龙</a:t>
            </a:r>
          </a:p>
        </p:txBody>
      </p:sp>
      <p:sp>
        <p:nvSpPr>
          <p:cNvPr id="303" name="Shape 303"/>
          <p:cNvSpPr/>
          <p:nvPr/>
        </p:nvSpPr>
        <p:spPr>
          <a:xfrm>
            <a:off x="5971842" y="2249384"/>
            <a:ext cx="1060882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FFD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/>
              <a:t>南京技术沙龙</a:t>
            </a:r>
          </a:p>
        </p:txBody>
      </p:sp>
      <p:sp>
        <p:nvSpPr>
          <p:cNvPr id="304" name="Shape 304"/>
          <p:cNvSpPr/>
          <p:nvPr/>
        </p:nvSpPr>
        <p:spPr>
          <a:xfrm>
            <a:off x="6859745" y="1971251"/>
            <a:ext cx="1060882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FFD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/>
              <a:t>厦门技术沙龙</a:t>
            </a:r>
          </a:p>
        </p:txBody>
      </p:sp>
      <p:sp>
        <p:nvSpPr>
          <p:cNvPr id="305" name="Shape 305"/>
          <p:cNvSpPr/>
          <p:nvPr/>
        </p:nvSpPr>
        <p:spPr>
          <a:xfrm>
            <a:off x="7747392" y="1615064"/>
            <a:ext cx="1060883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FFD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/>
              <a:t>北京技术沙龙</a:t>
            </a:r>
          </a:p>
        </p:txBody>
      </p:sp>
      <p:sp>
        <p:nvSpPr>
          <p:cNvPr id="306" name="Shape 306"/>
          <p:cNvSpPr/>
          <p:nvPr/>
        </p:nvSpPr>
        <p:spPr>
          <a:xfrm>
            <a:off x="8587762" y="1120251"/>
            <a:ext cx="1060882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FFD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/>
              <a:t>上海技术沙龙</a:t>
            </a:r>
          </a:p>
        </p:txBody>
      </p:sp>
      <p:sp>
        <p:nvSpPr>
          <p:cNvPr id="307" name="Shape 307"/>
          <p:cNvSpPr/>
          <p:nvPr/>
        </p:nvSpPr>
        <p:spPr>
          <a:xfrm>
            <a:off x="8590711" y="919492"/>
            <a:ext cx="1060883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FFD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/>
              <a:t>成都技术沙龙</a:t>
            </a:r>
          </a:p>
        </p:txBody>
      </p:sp>
      <p:sp>
        <p:nvSpPr>
          <p:cNvPr id="308" name="Shape 308"/>
          <p:cNvSpPr/>
          <p:nvPr/>
        </p:nvSpPr>
        <p:spPr>
          <a:xfrm>
            <a:off x="9410736" y="3316258"/>
            <a:ext cx="86614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E2F0D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/>
              <a:t>以上海为例</a:t>
            </a:r>
          </a:p>
        </p:txBody>
      </p:sp>
      <p:sp>
        <p:nvSpPr>
          <p:cNvPr id="309" name="Shape 309"/>
          <p:cNvSpPr/>
          <p:nvPr/>
        </p:nvSpPr>
        <p:spPr>
          <a:xfrm>
            <a:off x="1449830" y="3752077"/>
            <a:ext cx="101854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FFD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/>
              <a:t>年度技术峰会</a:t>
            </a:r>
          </a:p>
        </p:txBody>
      </p:sp>
      <p:sp>
        <p:nvSpPr>
          <p:cNvPr id="310" name="Shape 310"/>
          <p:cNvSpPr/>
          <p:nvPr/>
        </p:nvSpPr>
        <p:spPr>
          <a:xfrm>
            <a:off x="2285318" y="4004416"/>
            <a:ext cx="101854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FFD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/>
              <a:t>成都技术沙龙</a:t>
            </a:r>
          </a:p>
        </p:txBody>
      </p:sp>
      <p:sp>
        <p:nvSpPr>
          <p:cNvPr id="311" name="Shape 311"/>
          <p:cNvSpPr/>
          <p:nvPr/>
        </p:nvSpPr>
        <p:spPr>
          <a:xfrm>
            <a:off x="2966540" y="3814083"/>
            <a:ext cx="147574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FFD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/>
              <a:t>走进大数据案例企业</a:t>
            </a:r>
          </a:p>
        </p:txBody>
      </p:sp>
      <p:sp>
        <p:nvSpPr>
          <p:cNvPr id="312" name="Shape 312"/>
          <p:cNvSpPr/>
          <p:nvPr/>
        </p:nvSpPr>
        <p:spPr>
          <a:xfrm>
            <a:off x="4054049" y="4025484"/>
            <a:ext cx="132334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200">
                <a:solidFill>
                  <a:srgbClr val="00FFD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/>
              <a:t>走进电商案例企业</a:t>
            </a:r>
          </a:p>
        </p:txBody>
      </p:sp>
      <p:sp>
        <p:nvSpPr>
          <p:cNvPr id="313" name="Shape 313"/>
          <p:cNvSpPr/>
          <p:nvPr/>
        </p:nvSpPr>
        <p:spPr>
          <a:xfrm>
            <a:off x="4874632" y="4240281"/>
            <a:ext cx="132334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FFD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/>
              <a:t>走进金融案例企业</a:t>
            </a:r>
          </a:p>
        </p:txBody>
      </p:sp>
      <p:sp>
        <p:nvSpPr>
          <p:cNvPr id="314" name="Shape 314"/>
          <p:cNvSpPr/>
          <p:nvPr/>
        </p:nvSpPr>
        <p:spPr>
          <a:xfrm>
            <a:off x="5870184" y="4061188"/>
            <a:ext cx="101854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FFD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/>
              <a:t>科技厂商探访</a:t>
            </a:r>
          </a:p>
        </p:txBody>
      </p:sp>
      <p:sp>
        <p:nvSpPr>
          <p:cNvPr id="315" name="Shape 315"/>
          <p:cNvSpPr/>
          <p:nvPr/>
        </p:nvSpPr>
        <p:spPr>
          <a:xfrm>
            <a:off x="6847639" y="4340088"/>
            <a:ext cx="101854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200">
                <a:solidFill>
                  <a:srgbClr val="00FFD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/>
              <a:t>企业痛点诊断</a:t>
            </a:r>
          </a:p>
        </p:txBody>
      </p:sp>
      <p:sp>
        <p:nvSpPr>
          <p:cNvPr id="316" name="Shape 316"/>
          <p:cNvSpPr/>
          <p:nvPr/>
        </p:nvSpPr>
        <p:spPr>
          <a:xfrm>
            <a:off x="7747392" y="4657347"/>
            <a:ext cx="101854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FFD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/>
              <a:t>旅游交流活动</a:t>
            </a:r>
          </a:p>
        </p:txBody>
      </p:sp>
      <p:sp>
        <p:nvSpPr>
          <p:cNvPr id="317" name="Shape 317"/>
          <p:cNvSpPr/>
          <p:nvPr/>
        </p:nvSpPr>
        <p:spPr>
          <a:xfrm>
            <a:off x="8615766" y="5152032"/>
            <a:ext cx="101854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FFD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/>
              <a:t>成都技术沙龙</a:t>
            </a:r>
          </a:p>
        </p:txBody>
      </p:sp>
      <p:sp>
        <p:nvSpPr>
          <p:cNvPr id="318" name="Shape 318"/>
          <p:cNvSpPr/>
          <p:nvPr/>
        </p:nvSpPr>
        <p:spPr>
          <a:xfrm>
            <a:off x="8918850" y="5719467"/>
            <a:ext cx="101854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FFD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/>
              <a:t>年终技术峰会</a:t>
            </a:r>
          </a:p>
        </p:txBody>
      </p:sp>
      <p:sp>
        <p:nvSpPr>
          <p:cNvPr id="319" name="Shape 319"/>
          <p:cNvSpPr/>
          <p:nvPr/>
        </p:nvSpPr>
        <p:spPr>
          <a:xfrm>
            <a:off x="9214094" y="322355"/>
            <a:ext cx="101854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FFD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/>
              <a:t>年终技术峰会</a:t>
            </a:r>
          </a:p>
        </p:txBody>
      </p:sp>
    </p:spTree>
    <p:extLst>
      <p:ext uri="{BB962C8B-B14F-4D97-AF65-F5344CB8AC3E}">
        <p14:creationId xmlns:p14="http://schemas.microsoft.com/office/powerpoint/2010/main" val="150947468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19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705" y="383510"/>
            <a:ext cx="4422591" cy="4449613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23680" y="4928855"/>
            <a:ext cx="10144641" cy="1233489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4000" b="1" dirty="0" smtClean="0">
                <a:latin typeface="Microsoft YaHei" charset="-122"/>
                <a:ea typeface="Microsoft YaHei" charset="-122"/>
                <a:cs typeface="Microsoft YaHei" charset="-122"/>
              </a:rPr>
              <a:t>构建自己的分布式追踪程序</a:t>
            </a:r>
            <a:endParaRPr kumimoji="1" lang="zh-CN" altLang="en-US" sz="4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442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23680" y="4928855"/>
            <a:ext cx="10144641" cy="1233489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4000" b="1" dirty="0">
                <a:latin typeface="Microsoft YaHei" charset="-122"/>
                <a:ea typeface="Microsoft YaHei" charset="-122"/>
                <a:cs typeface="Microsoft YaHei" charset="-122"/>
              </a:rPr>
              <a:t>理论和原理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750" y="579879"/>
            <a:ext cx="7392500" cy="434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9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58" y="936171"/>
            <a:ext cx="6580856" cy="51450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082" y="2387601"/>
            <a:ext cx="3428809" cy="3725126"/>
          </a:xfrm>
          <a:prstGeom prst="rect">
            <a:avLst/>
          </a:prstGeom>
        </p:spPr>
      </p:pic>
      <p:sp>
        <p:nvSpPr>
          <p:cNvPr id="7" name="文本占位符 2"/>
          <p:cNvSpPr txBox="1">
            <a:spLocks/>
          </p:cNvSpPr>
          <p:nvPr/>
        </p:nvSpPr>
        <p:spPr>
          <a:xfrm>
            <a:off x="7265737" y="936171"/>
            <a:ext cx="4468467" cy="2042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kumimoji="1" lang="zh-CN" altLang="en-US" sz="2000" dirty="0" smtClean="0"/>
              <a:t>鹰眼 </a:t>
            </a:r>
            <a:r>
              <a:rPr kumimoji="1" lang="en-US" altLang="zh-CN" sz="2000" dirty="0" smtClean="0"/>
              <a:t>!=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Dapper</a:t>
            </a:r>
          </a:p>
          <a:p>
            <a:pPr marL="0" indent="0" algn="ctr">
              <a:buFont typeface="Arial"/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</a:rPr>
              <a:t>It is</a:t>
            </a:r>
            <a:r>
              <a:rPr kumimoji="1"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000" b="1" dirty="0" smtClean="0">
                <a:solidFill>
                  <a:srgbClr val="FF0000"/>
                </a:solidFill>
              </a:rPr>
              <a:t>just</a:t>
            </a:r>
            <a:r>
              <a:rPr kumimoji="1"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000" b="1" dirty="0" smtClean="0">
                <a:solidFill>
                  <a:srgbClr val="FF0000"/>
                </a:solidFill>
              </a:rPr>
              <a:t>an</a:t>
            </a:r>
            <a:r>
              <a:rPr kumimoji="1"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000" b="1" dirty="0" smtClean="0">
                <a:solidFill>
                  <a:srgbClr val="FF0000"/>
                </a:solidFill>
              </a:rPr>
              <a:t>implementation</a:t>
            </a:r>
          </a:p>
          <a:p>
            <a:pPr marL="0" indent="0" algn="ctr">
              <a:buFont typeface="Arial"/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</a:rPr>
              <a:t>绝大多数的追踪系统，并不使用这种编号方式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13966" y="114753"/>
            <a:ext cx="10515600" cy="821418"/>
          </a:xfrm>
        </p:spPr>
        <p:txBody>
          <a:bodyPr/>
          <a:lstStyle/>
          <a:p>
            <a:r>
              <a:rPr kumimoji="1" lang="zh-CN" altLang="en-US" b="1" dirty="0"/>
              <a:t>理论基础：</a:t>
            </a:r>
            <a:r>
              <a:rPr kumimoji="1" lang="en-US" altLang="zh-CN" b="1" dirty="0"/>
              <a:t>Google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Dapper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Paper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84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13966" y="114753"/>
            <a:ext cx="10515600" cy="821418"/>
          </a:xfrm>
        </p:spPr>
        <p:txBody>
          <a:bodyPr/>
          <a:lstStyle/>
          <a:p>
            <a:r>
              <a:rPr kumimoji="1" lang="zh-CN" altLang="en-US" b="1" dirty="0"/>
              <a:t>探针工作原理（</a:t>
            </a:r>
            <a:r>
              <a:rPr kumimoji="1" lang="en-US" altLang="zh-CN" b="1" dirty="0"/>
              <a:t>1</a:t>
            </a:r>
            <a:r>
              <a:rPr kumimoji="1" lang="zh-CN" altLang="en-US" b="1" dirty="0"/>
              <a:t>）</a:t>
            </a:r>
            <a:endParaRPr kumimoji="1" lang="zh-CN" altLang="en-US"/>
          </a:p>
        </p:txBody>
      </p:sp>
      <p:sp>
        <p:nvSpPr>
          <p:cNvPr id="5" name="文本占位符 3"/>
          <p:cNvSpPr txBox="1">
            <a:spLocks/>
          </p:cNvSpPr>
          <p:nvPr/>
        </p:nvSpPr>
        <p:spPr>
          <a:xfrm>
            <a:off x="418851" y="1803400"/>
            <a:ext cx="4709054" cy="576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600" dirty="0" smtClean="0"/>
              <a:t>Application codes</a:t>
            </a:r>
            <a:endParaRPr kumimoji="1" lang="zh-CN" altLang="en-US" sz="1600" dirty="0"/>
          </a:p>
        </p:txBody>
      </p:sp>
      <p:sp>
        <p:nvSpPr>
          <p:cNvPr id="6" name="文本占位符 4"/>
          <p:cNvSpPr txBox="1">
            <a:spLocks/>
          </p:cNvSpPr>
          <p:nvPr/>
        </p:nvSpPr>
        <p:spPr>
          <a:xfrm>
            <a:off x="6948951" y="825799"/>
            <a:ext cx="4722813" cy="3370837"/>
          </a:xfrm>
          <a:prstGeom prst="rect">
            <a:avLst/>
          </a:prstGeom>
        </p:spPr>
        <p:txBody>
          <a:bodyPr/>
          <a:lstStyle>
            <a:lvl1pPr marL="419805" marR="0" indent="-419805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 charset="0"/>
                <a:ea typeface="微软雅黑" charset="-122"/>
                <a:cs typeface="+mn-cs"/>
                <a:sym typeface="Helvetica Light"/>
              </a:defRPr>
            </a:lvl1pPr>
            <a:lvl2pPr marL="864305" marR="0" indent="-419805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 charset="0"/>
                <a:ea typeface="微软雅黑" charset="-122"/>
                <a:cs typeface="+mn-cs"/>
                <a:sym typeface="Helvetica Light"/>
              </a:defRPr>
            </a:lvl2pPr>
            <a:lvl3pPr marL="1308805" marR="0" indent="-419805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 charset="0"/>
                <a:ea typeface="微软雅黑" charset="-122"/>
                <a:cs typeface="+mn-cs"/>
                <a:sym typeface="Helvetica Light"/>
              </a:defRPr>
            </a:lvl3pPr>
            <a:lvl4pPr marL="1753305" marR="0" indent="-419805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 charset="0"/>
                <a:ea typeface="微软雅黑" charset="-122"/>
                <a:cs typeface="+mn-cs"/>
                <a:sym typeface="Helvetica Light"/>
              </a:defRPr>
            </a:lvl4pPr>
            <a:lvl5pPr marL="2197805" marR="0" indent="-419805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 charset="0"/>
                <a:ea typeface="微软雅黑" charset="-122"/>
                <a:cs typeface="+mn-cs"/>
                <a:sym typeface="Helvetica Light"/>
              </a:defRPr>
            </a:lvl5pPr>
            <a:lvl6pPr marL="2642305" marR="0" indent="-419805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086805" marR="0" indent="-419805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31305" marR="0" indent="-419805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3975805" marR="0" indent="-419805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spcBef>
                <a:spcPts val="3000"/>
              </a:spcBef>
            </a:pPr>
            <a:r>
              <a:rPr kumimoji="1" lang="en-US" altLang="zh-CN" sz="2000" b="1" dirty="0" smtClean="0"/>
              <a:t>Running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with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Instrumentation, </a:t>
            </a:r>
            <a:r>
              <a:rPr lang="en-US" altLang="zh-CN" sz="2000" b="1" dirty="0" smtClean="0"/>
              <a:t>Pseudocode Only</a:t>
            </a:r>
            <a:endParaRPr kumimoji="1" lang="en-US" altLang="zh-CN" sz="2000" b="1" dirty="0" smtClean="0"/>
          </a:p>
          <a:p>
            <a:pPr hangingPunct="1">
              <a:spcBef>
                <a:spcPts val="3000"/>
              </a:spcBef>
            </a:pPr>
            <a:r>
              <a:rPr kumimoji="1" lang="en-US" altLang="zh-CN" sz="1600" dirty="0"/>
              <a:t>Auto-instrumentation mechanism</a:t>
            </a:r>
          </a:p>
          <a:p>
            <a:pPr lvl="1" hangingPunct="1">
              <a:spcBef>
                <a:spcPts val="3000"/>
              </a:spcBef>
            </a:pPr>
            <a:r>
              <a:rPr kumimoji="1" lang="en-US" altLang="zh-CN" sz="1600" dirty="0" smtClean="0"/>
              <a:t>AOP(</a:t>
            </a:r>
            <a:r>
              <a:rPr lang="en-US" altLang="zh-CN" sz="1600" dirty="0" smtClean="0"/>
              <a:t>Aspect Oriented Programming</a:t>
            </a:r>
            <a:r>
              <a:rPr kumimoji="1" lang="en-US" altLang="zh-CN" sz="1600" dirty="0" smtClean="0"/>
              <a:t>) in byte-code level.</a:t>
            </a:r>
          </a:p>
          <a:p>
            <a:pPr lvl="1" hangingPunct="1">
              <a:spcBef>
                <a:spcPts val="3000"/>
              </a:spcBef>
            </a:pPr>
            <a:r>
              <a:rPr lang="en-US" altLang="zh-CN" sz="1600" dirty="0" smtClean="0"/>
              <a:t>Manipulate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codes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runtime. </a:t>
            </a:r>
            <a:endParaRPr kumimoji="1" lang="en-US" altLang="zh-CN" sz="1600" dirty="0"/>
          </a:p>
        </p:txBody>
      </p:sp>
      <p:pic>
        <p:nvPicPr>
          <p:cNvPr id="7" name="内容占位符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152" y="3865595"/>
            <a:ext cx="7311612" cy="2415786"/>
          </a:xfrm>
          <a:prstGeom prst="rect">
            <a:avLst/>
          </a:prstGeom>
        </p:spPr>
      </p:pic>
      <p:pic>
        <p:nvPicPr>
          <p:cNvPr id="8" name="内容占位符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52" y="2511218"/>
            <a:ext cx="6131360" cy="935902"/>
          </a:xfrm>
          <a:prstGeom prst="rect">
            <a:avLst/>
          </a:prstGeom>
          <a:ln w="3175">
            <a:miter lim="400000"/>
          </a:ln>
        </p:spPr>
      </p:pic>
      <p:sp>
        <p:nvSpPr>
          <p:cNvPr id="9" name="椭圆 8"/>
          <p:cNvSpPr/>
          <p:nvPr/>
        </p:nvSpPr>
        <p:spPr>
          <a:xfrm>
            <a:off x="4282583" y="4319797"/>
            <a:ext cx="155137" cy="16296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00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282583" y="4636235"/>
            <a:ext cx="155137" cy="16296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00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282583" y="4973920"/>
            <a:ext cx="155137" cy="16296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00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282582" y="5473877"/>
            <a:ext cx="155137" cy="16296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56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70" y="936170"/>
            <a:ext cx="8311260" cy="5650199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13966" y="114753"/>
            <a:ext cx="10515600" cy="821418"/>
          </a:xfrm>
        </p:spPr>
        <p:txBody>
          <a:bodyPr/>
          <a:lstStyle/>
          <a:p>
            <a:r>
              <a:rPr kumimoji="1" lang="zh-CN" altLang="en-US" b="1" dirty="0"/>
              <a:t>探针工作原理（</a:t>
            </a:r>
            <a:r>
              <a:rPr kumimoji="1" lang="en-US" altLang="zh-CN" b="1" dirty="0"/>
              <a:t>2</a:t>
            </a:r>
            <a:r>
              <a:rPr kumimoji="1" lang="zh-CN" altLang="en-US" b="1" dirty="0"/>
              <a:t>）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431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23680" y="4928855"/>
            <a:ext cx="10144641" cy="1233489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4000" b="1" dirty="0">
                <a:latin typeface="Microsoft YaHei" charset="-122"/>
                <a:ea typeface="Microsoft YaHei" charset="-122"/>
                <a:cs typeface="Microsoft YaHei" charset="-122"/>
              </a:rPr>
              <a:t>实践出真知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32" y="651576"/>
            <a:ext cx="6072536" cy="404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13966" y="114753"/>
            <a:ext cx="10515600" cy="821418"/>
          </a:xfrm>
        </p:spPr>
        <p:txBody>
          <a:bodyPr/>
          <a:lstStyle/>
          <a:p>
            <a:r>
              <a:rPr kumimoji="1" lang="zh-CN" altLang="en-US" b="1" dirty="0"/>
              <a:t>插件开发</a:t>
            </a:r>
            <a:r>
              <a:rPr kumimoji="1" lang="en-US" altLang="zh-CN" b="1" dirty="0"/>
              <a:t>-</a:t>
            </a:r>
            <a:r>
              <a:rPr kumimoji="1" lang="zh-CN" altLang="en-US" b="1" dirty="0"/>
              <a:t>切面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19" y="883253"/>
            <a:ext cx="7054829" cy="5344124"/>
          </a:xfrm>
          <a:prstGeom prst="rect">
            <a:avLst/>
          </a:prstGeom>
        </p:spPr>
      </p:pic>
      <p:cxnSp>
        <p:nvCxnSpPr>
          <p:cNvPr id="3" name="直线箭头连接符 2"/>
          <p:cNvCxnSpPr/>
          <p:nvPr/>
        </p:nvCxnSpPr>
        <p:spPr>
          <a:xfrm flipV="1">
            <a:off x="4795024" y="1248937"/>
            <a:ext cx="3289610" cy="111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084634" y="1090811"/>
            <a:ext cx="2899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>
                <a:latin typeface="Microsoft YaHei" charset="-122"/>
                <a:ea typeface="Microsoft YaHei" charset="-122"/>
                <a:cs typeface="Microsoft YaHei" charset="-122"/>
              </a:rPr>
              <a:t>需要增强的类</a:t>
            </a:r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7434146" y="1561507"/>
            <a:ext cx="650488" cy="2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084634" y="1392230"/>
            <a:ext cx="2899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>
                <a:latin typeface="Microsoft YaHei" charset="-122"/>
                <a:ea typeface="Microsoft YaHei" charset="-122"/>
                <a:cs typeface="Microsoft YaHei" charset="-122"/>
              </a:rPr>
              <a:t>插码的实现类</a:t>
            </a:r>
          </a:p>
        </p:txBody>
      </p:sp>
      <p:cxnSp>
        <p:nvCxnSpPr>
          <p:cNvPr id="10" name="直线箭头连接符 9"/>
          <p:cNvCxnSpPr/>
          <p:nvPr/>
        </p:nvCxnSpPr>
        <p:spPr>
          <a:xfrm flipV="1">
            <a:off x="7039960" y="2638697"/>
            <a:ext cx="1044674" cy="92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8084634" y="2002971"/>
            <a:ext cx="2899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>
                <a:latin typeface="Microsoft YaHei" charset="-122"/>
                <a:ea typeface="Microsoft YaHei" charset="-122"/>
                <a:cs typeface="Microsoft YaHei" charset="-122"/>
              </a:rPr>
              <a:t>定义拦截点：构造函数</a:t>
            </a:r>
          </a:p>
        </p:txBody>
      </p:sp>
      <p:cxnSp>
        <p:nvCxnSpPr>
          <p:cNvPr id="14" name="直线箭头连接符 13"/>
          <p:cNvCxnSpPr/>
          <p:nvPr/>
        </p:nvCxnSpPr>
        <p:spPr>
          <a:xfrm flipV="1">
            <a:off x="5738029" y="2194560"/>
            <a:ext cx="2346605" cy="48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084634" y="2454357"/>
            <a:ext cx="2899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>
                <a:latin typeface="Microsoft YaHei" charset="-122"/>
                <a:ea typeface="Microsoft YaHei" charset="-122"/>
                <a:cs typeface="Microsoft YaHei" charset="-122"/>
              </a:rPr>
              <a:t>匹配所有构造</a:t>
            </a:r>
          </a:p>
        </p:txBody>
      </p:sp>
      <p:cxnSp>
        <p:nvCxnSpPr>
          <p:cNvPr id="17" name="直线箭头连接符 16"/>
          <p:cNvCxnSpPr/>
          <p:nvPr/>
        </p:nvCxnSpPr>
        <p:spPr>
          <a:xfrm flipV="1">
            <a:off x="7434146" y="3996334"/>
            <a:ext cx="650488" cy="2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 flipV="1">
            <a:off x="6220396" y="3555315"/>
            <a:ext cx="1864238" cy="55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8084634" y="3386038"/>
            <a:ext cx="2899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>
                <a:latin typeface="Microsoft YaHei" charset="-122"/>
                <a:ea typeface="Microsoft YaHei" charset="-122"/>
                <a:cs typeface="Microsoft YaHei" charset="-122"/>
              </a:rPr>
              <a:t>定义拦截点：方法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060347" y="3821294"/>
            <a:ext cx="2899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>
                <a:latin typeface="Microsoft YaHei" charset="-122"/>
                <a:ea typeface="Microsoft YaHei" charset="-122"/>
                <a:cs typeface="Microsoft YaHei" charset="-122"/>
              </a:rPr>
              <a:t>匹配名称为</a:t>
            </a:r>
            <a:r>
              <a:rPr kumimoji="1" lang="en-US" altLang="zh-CN" sz="1600">
                <a:latin typeface="Microsoft YaHei" charset="-122"/>
                <a:ea typeface="Microsoft YaHei" charset="-122"/>
                <a:cs typeface="Microsoft YaHei" charset="-122"/>
              </a:rPr>
              <a:t>execute</a:t>
            </a:r>
            <a:r>
              <a:rPr kumimoji="1" lang="zh-CN" altLang="en-US" sz="1600">
                <a:latin typeface="Microsoft YaHei" charset="-122"/>
                <a:ea typeface="Microsoft YaHei" charset="-122"/>
                <a:cs typeface="Microsoft YaHei" charset="-122"/>
              </a:rPr>
              <a:t>的方法</a:t>
            </a:r>
          </a:p>
        </p:txBody>
      </p:sp>
      <p:cxnSp>
        <p:nvCxnSpPr>
          <p:cNvPr id="22" name="直线箭头连接符 21"/>
          <p:cNvCxnSpPr/>
          <p:nvPr/>
        </p:nvCxnSpPr>
        <p:spPr>
          <a:xfrm>
            <a:off x="6114585" y="4211662"/>
            <a:ext cx="1970049" cy="6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060346" y="4121709"/>
            <a:ext cx="2899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>
                <a:latin typeface="Microsoft YaHei" charset="-122"/>
                <a:ea typeface="Microsoft YaHei" charset="-122"/>
                <a:cs typeface="Microsoft YaHei" charset="-122"/>
              </a:rPr>
              <a:t>匹配类名</a:t>
            </a:r>
          </a:p>
        </p:txBody>
      </p:sp>
    </p:spTree>
    <p:extLst>
      <p:ext uri="{BB962C8B-B14F-4D97-AF65-F5344CB8AC3E}">
        <p14:creationId xmlns:p14="http://schemas.microsoft.com/office/powerpoint/2010/main" val="162994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4518</TotalTime>
  <Words>519</Words>
  <Application>Microsoft Macintosh PowerPoint</Application>
  <PresentationFormat>宽屏</PresentationFormat>
  <Paragraphs>104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Arial</vt:lpstr>
      <vt:lpstr>BDZongYi-A001 FZZongYi-M05S	Arial</vt:lpstr>
      <vt:lpstr>DengXian</vt:lpstr>
      <vt:lpstr>DengXian Light</vt:lpstr>
      <vt:lpstr>Helvetica Light</vt:lpstr>
      <vt:lpstr>Lantinghei SC Extralight</vt:lpstr>
      <vt:lpstr>Microsoft YaHei</vt:lpstr>
      <vt:lpstr>MS Reference Sans Serif</vt:lpstr>
      <vt:lpstr>STBaoli-SC-Regular</vt:lpstr>
      <vt:lpstr>Yuanti SC</vt:lpstr>
      <vt:lpstr>汉仪行楷简</vt:lpstr>
      <vt:lpstr>微软雅黑</vt:lpstr>
      <vt:lpstr>Office 主题</vt:lpstr>
      <vt:lpstr>PowerPoint 演示文稿</vt:lpstr>
      <vt:lpstr>发展史</vt:lpstr>
      <vt:lpstr>构建自己的分布式追踪程序</vt:lpstr>
      <vt:lpstr>理论和原理</vt:lpstr>
      <vt:lpstr>理论基础：Google Dapper Paper</vt:lpstr>
      <vt:lpstr>探针工作原理（1）</vt:lpstr>
      <vt:lpstr>探针工作原理（2）</vt:lpstr>
      <vt:lpstr>实践出真知</vt:lpstr>
      <vt:lpstr>插件开发-切面</vt:lpstr>
      <vt:lpstr>插件开发-插码（前置）</vt:lpstr>
      <vt:lpstr>插件开发-插码（后置和异常）</vt:lpstr>
      <vt:lpstr>探针和后端的协议详解</vt:lpstr>
      <vt:lpstr>探针与后端的协议详解（1）</vt:lpstr>
      <vt:lpstr>探针与后端的协议详解（2）</vt:lpstr>
      <vt:lpstr>5.0功能预览</vt:lpstr>
      <vt:lpstr>5.0功能预览（看板）</vt:lpstr>
      <vt:lpstr>5.0功能预览（全局拓扑图）</vt:lpstr>
      <vt:lpstr>5.0功能预览（应用）</vt:lpstr>
      <vt:lpstr>5.0功能预览（实例）</vt:lpstr>
      <vt:lpstr>5.0功能预览（服务）</vt:lpstr>
      <vt:lpstr>5.0功能预览（链路查询）</vt:lpstr>
      <vt:lpstr>5.0功能预览（预警）</vt:lpstr>
      <vt:lpstr>下载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Youqiang Wang</dc:creator>
  <cp:lastModifiedBy>Microsoft Office 用户</cp:lastModifiedBy>
  <cp:revision>226</cp:revision>
  <dcterms:created xsi:type="dcterms:W3CDTF">2017-08-29T03:57:06Z</dcterms:created>
  <dcterms:modified xsi:type="dcterms:W3CDTF">2018-04-19T12:39:04Z</dcterms:modified>
</cp:coreProperties>
</file>